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1"/>
  </p:notesMasterIdLst>
  <p:sldIdLst>
    <p:sldId id="297" r:id="rId5"/>
    <p:sldId id="298" r:id="rId6"/>
    <p:sldId id="280" r:id="rId7"/>
    <p:sldId id="275" r:id="rId8"/>
    <p:sldId id="281" r:id="rId9"/>
    <p:sldId id="282" r:id="rId10"/>
    <p:sldId id="284" r:id="rId11"/>
    <p:sldId id="285" r:id="rId12"/>
    <p:sldId id="289" r:id="rId13"/>
    <p:sldId id="288" r:id="rId14"/>
    <p:sldId id="290" r:id="rId15"/>
    <p:sldId id="291" r:id="rId16"/>
    <p:sldId id="293" r:id="rId17"/>
    <p:sldId id="294" r:id="rId18"/>
    <p:sldId id="295" r:id="rId19"/>
    <p:sldId id="260" r:id="rId20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FE3"/>
    <a:srgbClr val="6EF3D6"/>
    <a:srgbClr val="0DCEDA"/>
    <a:srgbClr val="1F453D"/>
    <a:srgbClr val="306B5E"/>
    <a:srgbClr val="EB7DAC"/>
    <a:srgbClr val="07454A"/>
    <a:srgbClr val="556960"/>
    <a:srgbClr val="C6FCE5"/>
    <a:srgbClr val="0002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B51396-4864-4F1B-A564-2EB95AFB98DD}" v="1306" dt="2024-10-02T18:27:58.448"/>
    <p1510:client id="{FBD816D5-E234-4950-A8CE-EA1499B31A17}" v="710" dt="2024-10-02T18:34:17.8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13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ce Fialová" userId="c7e33ba7-bc04-4525-91ac-e3556d914815" providerId="ADAL" clId="{E7B51396-4864-4F1B-A564-2EB95AFB98DD}"/>
    <pc:docChg chg="undo custSel addSld delSld modSld sldOrd">
      <pc:chgData name="Alice Fialová" userId="c7e33ba7-bc04-4525-91ac-e3556d914815" providerId="ADAL" clId="{E7B51396-4864-4F1B-A564-2EB95AFB98DD}" dt="2024-10-02T18:48:32.045" v="1334" actId="1076"/>
      <pc:docMkLst>
        <pc:docMk/>
      </pc:docMkLst>
      <pc:sldChg chg="modSp del mod">
        <pc:chgData name="Alice Fialová" userId="c7e33ba7-bc04-4525-91ac-e3556d914815" providerId="ADAL" clId="{E7B51396-4864-4F1B-A564-2EB95AFB98DD}" dt="2024-10-02T18:12:56.159" v="1219" actId="47"/>
        <pc:sldMkLst>
          <pc:docMk/>
          <pc:sldMk cId="2697895308" sldId="257"/>
        </pc:sldMkLst>
        <pc:spChg chg="mod">
          <ac:chgData name="Alice Fialová" userId="c7e33ba7-bc04-4525-91ac-e3556d914815" providerId="ADAL" clId="{E7B51396-4864-4F1B-A564-2EB95AFB98DD}" dt="2024-10-02T17:54:45.058" v="994" actId="13926"/>
          <ac:spMkLst>
            <pc:docMk/>
            <pc:sldMk cId="2697895308" sldId="257"/>
            <ac:spMk id="6" creationId="{00000000-0000-0000-0000-000000000000}"/>
          </ac:spMkLst>
        </pc:spChg>
      </pc:sldChg>
      <pc:sldChg chg="modSp del mod ord">
        <pc:chgData name="Alice Fialová" userId="c7e33ba7-bc04-4525-91ac-e3556d914815" providerId="ADAL" clId="{E7B51396-4864-4F1B-A564-2EB95AFB98DD}" dt="2024-10-02T17:47:06.264" v="806" actId="47"/>
        <pc:sldMkLst>
          <pc:docMk/>
          <pc:sldMk cId="3959750302" sldId="258"/>
        </pc:sldMkLst>
        <pc:spChg chg="mod">
          <ac:chgData name="Alice Fialová" userId="c7e33ba7-bc04-4525-91ac-e3556d914815" providerId="ADAL" clId="{E7B51396-4864-4F1B-A564-2EB95AFB98DD}" dt="2024-10-02T16:17:34.145" v="11" actId="20577"/>
          <ac:spMkLst>
            <pc:docMk/>
            <pc:sldMk cId="3959750302" sldId="258"/>
            <ac:spMk id="2" creationId="{032A4EC9-02CA-D7F6-FF68-EB673DDDBFEA}"/>
          </ac:spMkLst>
        </pc:spChg>
      </pc:sldChg>
      <pc:sldChg chg="modSp del mod">
        <pc:chgData name="Alice Fialová" userId="c7e33ba7-bc04-4525-91ac-e3556d914815" providerId="ADAL" clId="{E7B51396-4864-4F1B-A564-2EB95AFB98DD}" dt="2024-10-02T17:46:19.615" v="801" actId="47"/>
        <pc:sldMkLst>
          <pc:docMk/>
          <pc:sldMk cId="31723080" sldId="259"/>
        </pc:sldMkLst>
        <pc:spChg chg="mod">
          <ac:chgData name="Alice Fialová" userId="c7e33ba7-bc04-4525-91ac-e3556d914815" providerId="ADAL" clId="{E7B51396-4864-4F1B-A564-2EB95AFB98DD}" dt="2024-10-02T17:30:12.840" v="631" actId="20577"/>
          <ac:spMkLst>
            <pc:docMk/>
            <pc:sldMk cId="31723080" sldId="259"/>
            <ac:spMk id="3" creationId="{CA1B3E7B-B32D-1964-70C8-DAA946D0B941}"/>
          </ac:spMkLst>
        </pc:spChg>
      </pc:sldChg>
      <pc:sldChg chg="addSp delSp modSp del mod modTransition delAnim modAnim">
        <pc:chgData name="Alice Fialová" userId="c7e33ba7-bc04-4525-91ac-e3556d914815" providerId="ADAL" clId="{E7B51396-4864-4F1B-A564-2EB95AFB98DD}" dt="2024-10-02T16:43:04.283" v="155" actId="47"/>
        <pc:sldMkLst>
          <pc:docMk/>
          <pc:sldMk cId="3790187564" sldId="267"/>
        </pc:sldMkLst>
        <pc:spChg chg="mod">
          <ac:chgData name="Alice Fialová" userId="c7e33ba7-bc04-4525-91ac-e3556d914815" providerId="ADAL" clId="{E7B51396-4864-4F1B-A564-2EB95AFB98DD}" dt="2024-10-02T16:38:12.813" v="65" actId="1076"/>
          <ac:spMkLst>
            <pc:docMk/>
            <pc:sldMk cId="3790187564" sldId="267"/>
            <ac:spMk id="6" creationId="{33F0D907-C76A-02DB-7F98-DA926A80F954}"/>
          </ac:spMkLst>
        </pc:spChg>
        <pc:spChg chg="mod">
          <ac:chgData name="Alice Fialová" userId="c7e33ba7-bc04-4525-91ac-e3556d914815" providerId="ADAL" clId="{E7B51396-4864-4F1B-A564-2EB95AFB98DD}" dt="2024-10-02T16:38:47.406" v="70" actId="1076"/>
          <ac:spMkLst>
            <pc:docMk/>
            <pc:sldMk cId="3790187564" sldId="267"/>
            <ac:spMk id="13" creationId="{20C7ECC0-0C0E-0C73-D1A7-E2365AC18A23}"/>
          </ac:spMkLst>
        </pc:spChg>
        <pc:spChg chg="mod">
          <ac:chgData name="Alice Fialová" userId="c7e33ba7-bc04-4525-91ac-e3556d914815" providerId="ADAL" clId="{E7B51396-4864-4F1B-A564-2EB95AFB98DD}" dt="2024-10-02T16:42:16.506" v="139" actId="1076"/>
          <ac:spMkLst>
            <pc:docMk/>
            <pc:sldMk cId="3790187564" sldId="267"/>
            <ac:spMk id="28" creationId="{4E37337E-E6CF-9248-53C2-87D04F7DA56A}"/>
          </ac:spMkLst>
        </pc:spChg>
        <pc:grpChg chg="mod">
          <ac:chgData name="Alice Fialová" userId="c7e33ba7-bc04-4525-91ac-e3556d914815" providerId="ADAL" clId="{E7B51396-4864-4F1B-A564-2EB95AFB98DD}" dt="2024-10-02T16:38:55.462" v="72" actId="1076"/>
          <ac:grpSpMkLst>
            <pc:docMk/>
            <pc:sldMk cId="3790187564" sldId="267"/>
            <ac:grpSpMk id="10" creationId="{668C96AC-1F4E-7AC6-DD42-1B3ED1217F1A}"/>
          </ac:grpSpMkLst>
        </pc:grpChg>
        <pc:grpChg chg="mod">
          <ac:chgData name="Alice Fialová" userId="c7e33ba7-bc04-4525-91ac-e3556d914815" providerId="ADAL" clId="{E7B51396-4864-4F1B-A564-2EB95AFB98DD}" dt="2024-10-02T16:38:53.038" v="71" actId="1076"/>
          <ac:grpSpMkLst>
            <pc:docMk/>
            <pc:sldMk cId="3790187564" sldId="267"/>
            <ac:grpSpMk id="11" creationId="{F0531804-1DDF-7C7D-84C0-720026AC962E}"/>
          </ac:grpSpMkLst>
        </pc:grpChg>
        <pc:picChg chg="add del mod">
          <ac:chgData name="Alice Fialová" userId="c7e33ba7-bc04-4525-91ac-e3556d914815" providerId="ADAL" clId="{E7B51396-4864-4F1B-A564-2EB95AFB98DD}" dt="2024-10-02T16:42:21.322" v="141" actId="478"/>
          <ac:picMkLst>
            <pc:docMk/>
            <pc:sldMk cId="3790187564" sldId="267"/>
            <ac:picMk id="5" creationId="{1963DF34-2170-2696-FCD3-6BC69C7DF1FB}"/>
          </ac:picMkLst>
        </pc:picChg>
      </pc:sldChg>
      <pc:sldChg chg="addSp delSp modSp del mod modTransition">
        <pc:chgData name="Alice Fialová" userId="c7e33ba7-bc04-4525-91ac-e3556d914815" providerId="ADAL" clId="{E7B51396-4864-4F1B-A564-2EB95AFB98DD}" dt="2024-10-02T18:18:44.956" v="1253" actId="47"/>
        <pc:sldMkLst>
          <pc:docMk/>
          <pc:sldMk cId="1629261064" sldId="268"/>
        </pc:sldMkLst>
        <pc:spChg chg="mod">
          <ac:chgData name="Alice Fialová" userId="c7e33ba7-bc04-4525-91ac-e3556d914815" providerId="ADAL" clId="{E7B51396-4864-4F1B-A564-2EB95AFB98DD}" dt="2024-10-02T16:24:54.556" v="36" actId="255"/>
          <ac:spMkLst>
            <pc:docMk/>
            <pc:sldMk cId="1629261064" sldId="268"/>
            <ac:spMk id="2" creationId="{75DC37AB-B612-7D62-56E0-20CDC03F750E}"/>
          </ac:spMkLst>
        </pc:spChg>
        <pc:spChg chg="mod">
          <ac:chgData name="Alice Fialová" userId="c7e33ba7-bc04-4525-91ac-e3556d914815" providerId="ADAL" clId="{E7B51396-4864-4F1B-A564-2EB95AFB98DD}" dt="2024-10-02T16:25:21.013" v="39" actId="255"/>
          <ac:spMkLst>
            <pc:docMk/>
            <pc:sldMk cId="1629261064" sldId="268"/>
            <ac:spMk id="3" creationId="{58789186-08B0-F8BE-7558-FB3123B10865}"/>
          </ac:spMkLst>
        </pc:spChg>
        <pc:spChg chg="mod">
          <ac:chgData name="Alice Fialová" userId="c7e33ba7-bc04-4525-91ac-e3556d914815" providerId="ADAL" clId="{E7B51396-4864-4F1B-A564-2EB95AFB98DD}" dt="2024-10-02T16:25:45.447" v="40" actId="255"/>
          <ac:spMkLst>
            <pc:docMk/>
            <pc:sldMk cId="1629261064" sldId="268"/>
            <ac:spMk id="4" creationId="{85B79F1D-27C7-C1CA-3E4E-DDCB4F5496A3}"/>
          </ac:spMkLst>
        </pc:spChg>
        <pc:spChg chg="add del mod ord">
          <ac:chgData name="Alice Fialová" userId="c7e33ba7-bc04-4525-91ac-e3556d914815" providerId="ADAL" clId="{E7B51396-4864-4F1B-A564-2EB95AFB98DD}" dt="2024-10-02T18:18:23.735" v="1250" actId="478"/>
          <ac:spMkLst>
            <pc:docMk/>
            <pc:sldMk cId="1629261064" sldId="268"/>
            <ac:spMk id="5" creationId="{B57B8697-9DF1-2C19-F0B8-8A55CAAC02B5}"/>
          </ac:spMkLst>
        </pc:spChg>
        <pc:spChg chg="mod">
          <ac:chgData name="Alice Fialová" userId="c7e33ba7-bc04-4525-91ac-e3556d914815" providerId="ADAL" clId="{E7B51396-4864-4F1B-A564-2EB95AFB98DD}" dt="2024-10-02T17:20:46.927" v="421" actId="207"/>
          <ac:spMkLst>
            <pc:docMk/>
            <pc:sldMk cId="1629261064" sldId="268"/>
            <ac:spMk id="12" creationId="{CC63D35B-22BB-94E2-3123-4B6A341510F0}"/>
          </ac:spMkLst>
        </pc:spChg>
        <pc:spChg chg="mod">
          <ac:chgData name="Alice Fialová" userId="c7e33ba7-bc04-4525-91ac-e3556d914815" providerId="ADAL" clId="{E7B51396-4864-4F1B-A564-2EB95AFB98DD}" dt="2024-10-02T17:55:19.920" v="1001" actId="207"/>
          <ac:spMkLst>
            <pc:docMk/>
            <pc:sldMk cId="1629261064" sldId="268"/>
            <ac:spMk id="13" creationId="{20C7ECC0-0C0E-0C73-D1A7-E2365AC18A23}"/>
          </ac:spMkLst>
        </pc:spChg>
        <pc:spChg chg="mod">
          <ac:chgData name="Alice Fialová" userId="c7e33ba7-bc04-4525-91ac-e3556d914815" providerId="ADAL" clId="{E7B51396-4864-4F1B-A564-2EB95AFB98DD}" dt="2024-10-02T17:22:24.813" v="471" actId="20577"/>
          <ac:spMkLst>
            <pc:docMk/>
            <pc:sldMk cId="1629261064" sldId="268"/>
            <ac:spMk id="14" creationId="{1E56D948-6EBB-7E8D-BFB5-5273C7AC437F}"/>
          </ac:spMkLst>
        </pc:spChg>
      </pc:sldChg>
      <pc:sldChg chg="modSp del mod ord">
        <pc:chgData name="Alice Fialová" userId="c7e33ba7-bc04-4525-91ac-e3556d914815" providerId="ADAL" clId="{E7B51396-4864-4F1B-A564-2EB95AFB98DD}" dt="2024-10-02T17:46:57.521" v="805" actId="47"/>
        <pc:sldMkLst>
          <pc:docMk/>
          <pc:sldMk cId="93929896" sldId="269"/>
        </pc:sldMkLst>
        <pc:picChg chg="mod">
          <ac:chgData name="Alice Fialová" userId="c7e33ba7-bc04-4525-91ac-e3556d914815" providerId="ADAL" clId="{E7B51396-4864-4F1B-A564-2EB95AFB98DD}" dt="2024-10-02T16:53:03.372" v="160" actId="1076"/>
          <ac:picMkLst>
            <pc:docMk/>
            <pc:sldMk cId="93929896" sldId="269"/>
            <ac:picMk id="12" creationId="{5AC3E4E9-5CED-CE11-C99B-EF6C226F8E7D}"/>
          </ac:picMkLst>
        </pc:picChg>
      </pc:sldChg>
      <pc:sldChg chg="addSp delSp modSp add del mod modTransition">
        <pc:chgData name="Alice Fialová" userId="c7e33ba7-bc04-4525-91ac-e3556d914815" providerId="ADAL" clId="{E7B51396-4864-4F1B-A564-2EB95AFB98DD}" dt="2024-10-02T17:46:56.776" v="804" actId="47"/>
        <pc:sldMkLst>
          <pc:docMk/>
          <pc:sldMk cId="48959414" sldId="270"/>
        </pc:sldMkLst>
        <pc:spChg chg="add mod">
          <ac:chgData name="Alice Fialová" userId="c7e33ba7-bc04-4525-91ac-e3556d914815" providerId="ADAL" clId="{E7B51396-4864-4F1B-A564-2EB95AFB98DD}" dt="2024-10-02T16:22:17.311" v="28" actId="207"/>
          <ac:spMkLst>
            <pc:docMk/>
            <pc:sldMk cId="48959414" sldId="270"/>
            <ac:spMk id="5" creationId="{7CD3D225-530D-1DDA-3BAC-466D3743E6F9}"/>
          </ac:spMkLst>
        </pc:spChg>
        <pc:spChg chg="add mod">
          <ac:chgData name="Alice Fialová" userId="c7e33ba7-bc04-4525-91ac-e3556d914815" providerId="ADAL" clId="{E7B51396-4864-4F1B-A564-2EB95AFB98DD}" dt="2024-10-02T16:22:21.928" v="29" actId="207"/>
          <ac:spMkLst>
            <pc:docMk/>
            <pc:sldMk cId="48959414" sldId="270"/>
            <ac:spMk id="7" creationId="{9F319B0F-2847-A611-A4AC-4662FA1A96EF}"/>
          </ac:spMkLst>
        </pc:spChg>
        <pc:spChg chg="add mod">
          <ac:chgData name="Alice Fialová" userId="c7e33ba7-bc04-4525-91ac-e3556d914815" providerId="ADAL" clId="{E7B51396-4864-4F1B-A564-2EB95AFB98DD}" dt="2024-10-02T16:22:37.982" v="33" actId="1076"/>
          <ac:spMkLst>
            <pc:docMk/>
            <pc:sldMk cId="48959414" sldId="270"/>
            <ac:spMk id="8" creationId="{C5C3E0BA-0CEB-F7F1-B8FD-198DBEA5D7B2}"/>
          </ac:spMkLst>
        </pc:spChg>
        <pc:spChg chg="add mod">
          <ac:chgData name="Alice Fialová" userId="c7e33ba7-bc04-4525-91ac-e3556d914815" providerId="ADAL" clId="{E7B51396-4864-4F1B-A564-2EB95AFB98DD}" dt="2024-10-02T16:22:35.069" v="32" actId="1076"/>
          <ac:spMkLst>
            <pc:docMk/>
            <pc:sldMk cId="48959414" sldId="270"/>
            <ac:spMk id="9" creationId="{D2C317FF-9B59-D0C0-661F-186832B8219B}"/>
          </ac:spMkLst>
        </pc:spChg>
        <pc:grpChg chg="del mod">
          <ac:chgData name="Alice Fialová" userId="c7e33ba7-bc04-4525-91ac-e3556d914815" providerId="ADAL" clId="{E7B51396-4864-4F1B-A564-2EB95AFB98DD}" dt="2024-10-02T16:47:13.678" v="157" actId="478"/>
          <ac:grpSpMkLst>
            <pc:docMk/>
            <pc:sldMk cId="48959414" sldId="270"/>
            <ac:grpSpMk id="10" creationId="{668C96AC-1F4E-7AC6-DD42-1B3ED1217F1A}"/>
          </ac:grpSpMkLst>
        </pc:grpChg>
        <pc:grpChg chg="del mod">
          <ac:chgData name="Alice Fialová" userId="c7e33ba7-bc04-4525-91ac-e3556d914815" providerId="ADAL" clId="{E7B51396-4864-4F1B-A564-2EB95AFB98DD}" dt="2024-10-02T16:47:14.142" v="158" actId="478"/>
          <ac:grpSpMkLst>
            <pc:docMk/>
            <pc:sldMk cId="48959414" sldId="270"/>
            <ac:grpSpMk id="11" creationId="{F0531804-1DDF-7C7D-84C0-720026AC962E}"/>
          </ac:grpSpMkLst>
        </pc:grpChg>
        <pc:grpChg chg="del mod">
          <ac:chgData name="Alice Fialová" userId="c7e33ba7-bc04-4525-91ac-e3556d914815" providerId="ADAL" clId="{E7B51396-4864-4F1B-A564-2EB95AFB98DD}" dt="2024-10-02T16:47:14.742" v="159" actId="478"/>
          <ac:grpSpMkLst>
            <pc:docMk/>
            <pc:sldMk cId="48959414" sldId="270"/>
            <ac:grpSpMk id="18" creationId="{8234BDCF-06B5-FE97-92CE-D2D0E4422249}"/>
          </ac:grpSpMkLst>
        </pc:grpChg>
        <pc:picChg chg="add mod">
          <ac:chgData name="Alice Fialová" userId="c7e33ba7-bc04-4525-91ac-e3556d914815" providerId="ADAL" clId="{E7B51396-4864-4F1B-A564-2EB95AFB98DD}" dt="2024-10-02T16:22:09.686" v="26" actId="1076"/>
          <ac:picMkLst>
            <pc:docMk/>
            <pc:sldMk cId="48959414" sldId="270"/>
            <ac:picMk id="20" creationId="{0A205352-2D56-8F7A-7DAB-2107F65E13FB}"/>
          </ac:picMkLst>
        </pc:picChg>
      </pc:sldChg>
      <pc:sldChg chg="addSp delSp modSp add del mod ord modTransition modAnim">
        <pc:chgData name="Alice Fialová" userId="c7e33ba7-bc04-4525-91ac-e3556d914815" providerId="ADAL" clId="{E7B51396-4864-4F1B-A564-2EB95AFB98DD}" dt="2024-10-02T18:18:59.173" v="1256" actId="47"/>
        <pc:sldMkLst>
          <pc:docMk/>
          <pc:sldMk cId="1591278192" sldId="271"/>
        </pc:sldMkLst>
        <pc:spChg chg="del">
          <ac:chgData name="Alice Fialová" userId="c7e33ba7-bc04-4525-91ac-e3556d914815" providerId="ADAL" clId="{E7B51396-4864-4F1B-A564-2EB95AFB98DD}" dt="2024-10-02T16:37:01.292" v="46" actId="478"/>
          <ac:spMkLst>
            <pc:docMk/>
            <pc:sldMk cId="1591278192" sldId="271"/>
            <ac:spMk id="5" creationId="{B57B8697-9DF1-2C19-F0B8-8A55CAAC02B5}"/>
          </ac:spMkLst>
        </pc:spChg>
        <pc:spChg chg="mod">
          <ac:chgData name="Alice Fialová" userId="c7e33ba7-bc04-4525-91ac-e3556d914815" providerId="ADAL" clId="{E7B51396-4864-4F1B-A564-2EB95AFB98DD}" dt="2024-10-02T16:37:32.901" v="56" actId="1076"/>
          <ac:spMkLst>
            <pc:docMk/>
            <pc:sldMk cId="1591278192" sldId="271"/>
            <ac:spMk id="6" creationId="{33F0D907-C76A-02DB-7F98-DA926A80F954}"/>
          </ac:spMkLst>
        </pc:spChg>
        <pc:spChg chg="mod">
          <ac:chgData name="Alice Fialová" userId="c7e33ba7-bc04-4525-91ac-e3556d914815" providerId="ADAL" clId="{E7B51396-4864-4F1B-A564-2EB95AFB98DD}" dt="2024-10-02T16:40:14.993" v="106" actId="571"/>
          <ac:spMkLst>
            <pc:docMk/>
            <pc:sldMk cId="1591278192" sldId="271"/>
            <ac:spMk id="8" creationId="{0BA57B56-CA1A-3ECC-EC9D-5D453F598F96}"/>
          </ac:spMkLst>
        </pc:spChg>
        <pc:spChg chg="mod">
          <ac:chgData name="Alice Fialová" userId="c7e33ba7-bc04-4525-91ac-e3556d914815" providerId="ADAL" clId="{E7B51396-4864-4F1B-A564-2EB95AFB98DD}" dt="2024-10-02T16:40:14.993" v="106" actId="571"/>
          <ac:spMkLst>
            <pc:docMk/>
            <pc:sldMk cId="1591278192" sldId="271"/>
            <ac:spMk id="9" creationId="{F38B229A-7A83-3BFE-54D9-2943382603C7}"/>
          </ac:spMkLst>
        </pc:spChg>
        <pc:spChg chg="mod">
          <ac:chgData name="Alice Fialová" userId="c7e33ba7-bc04-4525-91ac-e3556d914815" providerId="ADAL" clId="{E7B51396-4864-4F1B-A564-2EB95AFB98DD}" dt="2024-10-02T16:37:32.557" v="55" actId="1076"/>
          <ac:spMkLst>
            <pc:docMk/>
            <pc:sldMk cId="1591278192" sldId="271"/>
            <ac:spMk id="12" creationId="{CC63D35B-22BB-94E2-3123-4B6A341510F0}"/>
          </ac:spMkLst>
        </pc:spChg>
        <pc:spChg chg="mod">
          <ac:chgData name="Alice Fialová" userId="c7e33ba7-bc04-4525-91ac-e3556d914815" providerId="ADAL" clId="{E7B51396-4864-4F1B-A564-2EB95AFB98DD}" dt="2024-10-02T16:40:14.993" v="106" actId="571"/>
          <ac:spMkLst>
            <pc:docMk/>
            <pc:sldMk cId="1591278192" sldId="271"/>
            <ac:spMk id="20" creationId="{D08E9BB8-E66D-ABE9-E5BC-7FABD3D264AF}"/>
          </ac:spMkLst>
        </pc:spChg>
        <pc:spChg chg="mod">
          <ac:chgData name="Alice Fialová" userId="c7e33ba7-bc04-4525-91ac-e3556d914815" providerId="ADAL" clId="{E7B51396-4864-4F1B-A564-2EB95AFB98DD}" dt="2024-10-02T16:40:14.993" v="106" actId="571"/>
          <ac:spMkLst>
            <pc:docMk/>
            <pc:sldMk cId="1591278192" sldId="271"/>
            <ac:spMk id="21" creationId="{238F3F11-FC7A-244F-A73A-7364A4FD6DC5}"/>
          </ac:spMkLst>
        </pc:spChg>
        <pc:spChg chg="mod">
          <ac:chgData name="Alice Fialová" userId="c7e33ba7-bc04-4525-91ac-e3556d914815" providerId="ADAL" clId="{E7B51396-4864-4F1B-A564-2EB95AFB98DD}" dt="2024-10-02T16:40:14.993" v="106" actId="571"/>
          <ac:spMkLst>
            <pc:docMk/>
            <pc:sldMk cId="1591278192" sldId="271"/>
            <ac:spMk id="23" creationId="{F5A5BECB-2B44-79EE-D3B2-9F78DBEAF4F1}"/>
          </ac:spMkLst>
        </pc:spChg>
        <pc:spChg chg="mod">
          <ac:chgData name="Alice Fialová" userId="c7e33ba7-bc04-4525-91ac-e3556d914815" providerId="ADAL" clId="{E7B51396-4864-4F1B-A564-2EB95AFB98DD}" dt="2024-10-02T16:40:14.993" v="106" actId="571"/>
          <ac:spMkLst>
            <pc:docMk/>
            <pc:sldMk cId="1591278192" sldId="271"/>
            <ac:spMk id="24" creationId="{A7CFEF85-B894-A113-7E8F-7482B5D221DE}"/>
          </ac:spMkLst>
        </pc:spChg>
        <pc:spChg chg="mod">
          <ac:chgData name="Alice Fialová" userId="c7e33ba7-bc04-4525-91ac-e3556d914815" providerId="ADAL" clId="{E7B51396-4864-4F1B-A564-2EB95AFB98DD}" dt="2024-10-02T16:40:14.993" v="106" actId="571"/>
          <ac:spMkLst>
            <pc:docMk/>
            <pc:sldMk cId="1591278192" sldId="271"/>
            <ac:spMk id="25" creationId="{73343F5E-B85C-98E1-61E8-F7C67B0E4981}"/>
          </ac:spMkLst>
        </pc:spChg>
        <pc:spChg chg="mod">
          <ac:chgData name="Alice Fialová" userId="c7e33ba7-bc04-4525-91ac-e3556d914815" providerId="ADAL" clId="{E7B51396-4864-4F1B-A564-2EB95AFB98DD}" dt="2024-10-02T16:40:14.993" v="106" actId="571"/>
          <ac:spMkLst>
            <pc:docMk/>
            <pc:sldMk cId="1591278192" sldId="271"/>
            <ac:spMk id="26" creationId="{D6EEF5D1-682F-8B90-A1B3-C4A8C5AA4B81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28" creationId="{192F70D6-FE5D-7887-27C7-B900E4476207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29" creationId="{B676FADD-5127-B249-210E-DDD8EDEA7C22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30" creationId="{52D67E8E-DF9B-B493-196C-811A762746A5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32" creationId="{B974400D-5728-782E-D021-9F8BB686F02A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33" creationId="{F0A71E61-A0D5-4CF1-337A-721B5B75FB2A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34" creationId="{08FE6321-071A-EFFA-FE26-A8801859218B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35" creationId="{B848CABA-9F70-5025-E127-DEB369688CCF}"/>
          </ac:spMkLst>
        </pc:spChg>
        <pc:spChg chg="mod">
          <ac:chgData name="Alice Fialová" userId="c7e33ba7-bc04-4525-91ac-e3556d914815" providerId="ADAL" clId="{E7B51396-4864-4F1B-A564-2EB95AFB98DD}" dt="2024-10-02T16:42:45.587" v="151" actId="1076"/>
          <ac:spMkLst>
            <pc:docMk/>
            <pc:sldMk cId="1591278192" sldId="271"/>
            <ac:spMk id="37" creationId="{AB841BD6-DE99-3FCB-00BB-A795A9B08B87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38" creationId="{AF7E819B-4B21-F858-55D7-05A97E26A82F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39" creationId="{0EDF3AC0-3684-8AA7-BFEB-48ADEFF52350}"/>
          </ac:spMkLst>
        </pc:spChg>
        <pc:spChg chg="mod">
          <ac:chgData name="Alice Fialová" userId="c7e33ba7-bc04-4525-91ac-e3556d914815" providerId="ADAL" clId="{E7B51396-4864-4F1B-A564-2EB95AFB98DD}" dt="2024-10-02T16:40:15.346" v="107" actId="571"/>
          <ac:spMkLst>
            <pc:docMk/>
            <pc:sldMk cId="1591278192" sldId="271"/>
            <ac:spMk id="40" creationId="{A4B21C82-A434-69DC-D030-9CDB45E4BE2E}"/>
          </ac:spMkLst>
        </pc:spChg>
        <pc:spChg chg="add mod ord">
          <ac:chgData name="Alice Fialová" userId="c7e33ba7-bc04-4525-91ac-e3556d914815" providerId="ADAL" clId="{E7B51396-4864-4F1B-A564-2EB95AFB98DD}" dt="2024-10-02T18:13:32.072" v="1223" actId="207"/>
          <ac:spMkLst>
            <pc:docMk/>
            <pc:sldMk cId="1591278192" sldId="271"/>
            <ac:spMk id="41" creationId="{CE0EE758-43A7-C0B8-82C7-2CC075E24AE9}"/>
          </ac:spMkLst>
        </pc:spChg>
        <pc:grpChg chg="add del mod">
          <ac:chgData name="Alice Fialová" userId="c7e33ba7-bc04-4525-91ac-e3556d914815" providerId="ADAL" clId="{E7B51396-4864-4F1B-A564-2EB95AFB98DD}" dt="2024-10-02T16:40:34.976" v="116" actId="478"/>
          <ac:grpSpMkLst>
            <pc:docMk/>
            <pc:sldMk cId="1591278192" sldId="271"/>
            <ac:grpSpMk id="7" creationId="{F8130BEB-112B-9783-228A-F4A26B7E95A0}"/>
          </ac:grpSpMkLst>
        </pc:grpChg>
        <pc:grpChg chg="del mod">
          <ac:chgData name="Alice Fialová" userId="c7e33ba7-bc04-4525-91ac-e3556d914815" providerId="ADAL" clId="{E7B51396-4864-4F1B-A564-2EB95AFB98DD}" dt="2024-10-02T16:40:35.615" v="117" actId="478"/>
          <ac:grpSpMkLst>
            <pc:docMk/>
            <pc:sldMk cId="1591278192" sldId="271"/>
            <ac:grpSpMk id="10" creationId="{668C96AC-1F4E-7AC6-DD42-1B3ED1217F1A}"/>
          </ac:grpSpMkLst>
        </pc:grpChg>
        <pc:grpChg chg="del mod">
          <ac:chgData name="Alice Fialová" userId="c7e33ba7-bc04-4525-91ac-e3556d914815" providerId="ADAL" clId="{E7B51396-4864-4F1B-A564-2EB95AFB98DD}" dt="2024-10-02T16:40:36.240" v="118" actId="478"/>
          <ac:grpSpMkLst>
            <pc:docMk/>
            <pc:sldMk cId="1591278192" sldId="271"/>
            <ac:grpSpMk id="11" creationId="{F0531804-1DDF-7C7D-84C0-720026AC962E}"/>
          </ac:grpSpMkLst>
        </pc:grpChg>
        <pc:grpChg chg="del mod">
          <ac:chgData name="Alice Fialová" userId="c7e33ba7-bc04-4525-91ac-e3556d914815" providerId="ADAL" clId="{E7B51396-4864-4F1B-A564-2EB95AFB98DD}" dt="2024-10-02T16:40:37.496" v="119" actId="478"/>
          <ac:grpSpMkLst>
            <pc:docMk/>
            <pc:sldMk cId="1591278192" sldId="271"/>
            <ac:grpSpMk id="18" creationId="{8234BDCF-06B5-FE97-92CE-D2D0E4422249}"/>
          </ac:grpSpMkLst>
        </pc:grpChg>
        <pc:grpChg chg="add del mod">
          <ac:chgData name="Alice Fialová" userId="c7e33ba7-bc04-4525-91ac-e3556d914815" providerId="ADAL" clId="{E7B51396-4864-4F1B-A564-2EB95AFB98DD}" dt="2024-10-02T16:40:34.464" v="115" actId="478"/>
          <ac:grpSpMkLst>
            <pc:docMk/>
            <pc:sldMk cId="1591278192" sldId="271"/>
            <ac:grpSpMk id="22" creationId="{DE2C1616-6383-A2B0-2117-51EE47D466F2}"/>
          </ac:grpSpMkLst>
        </pc:grpChg>
        <pc:grpChg chg="add mod">
          <ac:chgData name="Alice Fialová" userId="c7e33ba7-bc04-4525-91ac-e3556d914815" providerId="ADAL" clId="{E7B51396-4864-4F1B-A564-2EB95AFB98DD}" dt="2024-10-02T16:41:07.665" v="129" actId="1076"/>
          <ac:grpSpMkLst>
            <pc:docMk/>
            <pc:sldMk cId="1591278192" sldId="271"/>
            <ac:grpSpMk id="27" creationId="{40F89AC3-9C56-28B7-1193-C1B37615A066}"/>
          </ac:grpSpMkLst>
        </pc:grpChg>
        <pc:grpChg chg="add mod">
          <ac:chgData name="Alice Fialová" userId="c7e33ba7-bc04-4525-91ac-e3556d914815" providerId="ADAL" clId="{E7B51396-4864-4F1B-A564-2EB95AFB98DD}" dt="2024-10-02T16:41:01.560" v="128" actId="1076"/>
          <ac:grpSpMkLst>
            <pc:docMk/>
            <pc:sldMk cId="1591278192" sldId="271"/>
            <ac:grpSpMk id="31" creationId="{421F5369-AA00-2845-54CC-8446173F9765}"/>
          </ac:grpSpMkLst>
        </pc:grpChg>
        <pc:grpChg chg="add mod">
          <ac:chgData name="Alice Fialová" userId="c7e33ba7-bc04-4525-91ac-e3556d914815" providerId="ADAL" clId="{E7B51396-4864-4F1B-A564-2EB95AFB98DD}" dt="2024-10-02T16:42:49.818" v="152" actId="1076"/>
          <ac:grpSpMkLst>
            <pc:docMk/>
            <pc:sldMk cId="1591278192" sldId="271"/>
            <ac:grpSpMk id="36" creationId="{E3BDF23B-D25D-F756-CC50-A53F5AEED10A}"/>
          </ac:grpSpMkLst>
        </pc:grpChg>
        <pc:picChg chg="add mod ord">
          <ac:chgData name="Alice Fialová" userId="c7e33ba7-bc04-4525-91ac-e3556d914815" providerId="ADAL" clId="{E7B51396-4864-4F1B-A564-2EB95AFB98DD}" dt="2024-10-02T16:42:39.707" v="149" actId="167"/>
          <ac:picMkLst>
            <pc:docMk/>
            <pc:sldMk cId="1591278192" sldId="271"/>
            <ac:picMk id="42" creationId="{30BCE400-8392-0B72-4FD4-4079BFCC8813}"/>
          </ac:picMkLst>
        </pc:picChg>
      </pc:sldChg>
      <pc:sldChg chg="add del modTransition">
        <pc:chgData name="Alice Fialová" userId="c7e33ba7-bc04-4525-91ac-e3556d914815" providerId="ADAL" clId="{E7B51396-4864-4F1B-A564-2EB95AFB98DD}" dt="2024-10-02T16:41:40.154" v="134" actId="47"/>
        <pc:sldMkLst>
          <pc:docMk/>
          <pc:sldMk cId="1516488117" sldId="272"/>
        </pc:sldMkLst>
      </pc:sldChg>
      <pc:sldChg chg="del setBg">
        <pc:chgData name="Alice Fialová" userId="c7e33ba7-bc04-4525-91ac-e3556d914815" providerId="ADAL" clId="{E7B51396-4864-4F1B-A564-2EB95AFB98DD}" dt="2024-10-02T18:12:53.849" v="1216" actId="47"/>
        <pc:sldMkLst>
          <pc:docMk/>
          <pc:sldMk cId="2061989367" sldId="272"/>
        </pc:sldMkLst>
      </pc:sldChg>
      <pc:sldChg chg="addSp delSp modSp new del mod modTransition">
        <pc:chgData name="Alice Fialová" userId="c7e33ba7-bc04-4525-91ac-e3556d914815" providerId="ADAL" clId="{E7B51396-4864-4F1B-A564-2EB95AFB98DD}" dt="2024-10-02T17:10:46.123" v="291" actId="47"/>
        <pc:sldMkLst>
          <pc:docMk/>
          <pc:sldMk cId="3376130276" sldId="272"/>
        </pc:sldMkLst>
        <pc:spChg chg="del">
          <ac:chgData name="Alice Fialová" userId="c7e33ba7-bc04-4525-91ac-e3556d914815" providerId="ADAL" clId="{E7B51396-4864-4F1B-A564-2EB95AFB98DD}" dt="2024-10-02T17:02:37.629" v="219" actId="478"/>
          <ac:spMkLst>
            <pc:docMk/>
            <pc:sldMk cId="3376130276" sldId="272"/>
            <ac:spMk id="2" creationId="{636247B8-A9D0-CB32-E8B0-D162DB598163}"/>
          </ac:spMkLst>
        </pc:spChg>
        <pc:spChg chg="del">
          <ac:chgData name="Alice Fialová" userId="c7e33ba7-bc04-4525-91ac-e3556d914815" providerId="ADAL" clId="{E7B51396-4864-4F1B-A564-2EB95AFB98DD}" dt="2024-10-02T16:59:02.561" v="163" actId="931"/>
          <ac:spMkLst>
            <pc:docMk/>
            <pc:sldMk cId="3376130276" sldId="272"/>
            <ac:spMk id="3" creationId="{A9663799-FD4C-18D8-8AF9-06701C506DCD}"/>
          </ac:spMkLst>
        </pc:spChg>
        <pc:spChg chg="add del mod">
          <ac:chgData name="Alice Fialová" userId="c7e33ba7-bc04-4525-91ac-e3556d914815" providerId="ADAL" clId="{E7B51396-4864-4F1B-A564-2EB95AFB98DD}" dt="2024-10-02T16:59:19.191" v="165" actId="931"/>
          <ac:spMkLst>
            <pc:docMk/>
            <pc:sldMk cId="3376130276" sldId="272"/>
            <ac:spMk id="10" creationId="{26D2575C-0C3F-10A7-3B8B-CFF06702F4FB}"/>
          </ac:spMkLst>
        </pc:spChg>
        <pc:spChg chg="add del mod">
          <ac:chgData name="Alice Fialová" userId="c7e33ba7-bc04-4525-91ac-e3556d914815" providerId="ADAL" clId="{E7B51396-4864-4F1B-A564-2EB95AFB98DD}" dt="2024-10-02T17:02:36.790" v="218" actId="478"/>
          <ac:spMkLst>
            <pc:docMk/>
            <pc:sldMk cId="3376130276" sldId="272"/>
            <ac:spMk id="26" creationId="{CE2FBF18-8CE4-A9D2-1D23-EA2D47EC8550}"/>
          </ac:spMkLst>
        </pc:spChg>
        <pc:picChg chg="add del mod">
          <ac:chgData name="Alice Fialová" userId="c7e33ba7-bc04-4525-91ac-e3556d914815" providerId="ADAL" clId="{E7B51396-4864-4F1B-A564-2EB95AFB98DD}" dt="2024-10-02T16:59:03.747" v="164" actId="478"/>
          <ac:picMkLst>
            <pc:docMk/>
            <pc:sldMk cId="3376130276" sldId="272"/>
            <ac:picMk id="8" creationId="{5E7D44D6-AC68-A51B-5EAE-8DF871AFC919}"/>
          </ac:picMkLst>
        </pc:picChg>
        <pc:picChg chg="add del mod">
          <ac:chgData name="Alice Fialová" userId="c7e33ba7-bc04-4525-91ac-e3556d914815" providerId="ADAL" clId="{E7B51396-4864-4F1B-A564-2EB95AFB98DD}" dt="2024-10-02T17:02:33.415" v="217" actId="478"/>
          <ac:picMkLst>
            <pc:docMk/>
            <pc:sldMk cId="3376130276" sldId="272"/>
            <ac:picMk id="12" creationId="{F4DDD7BA-0045-2FC2-9A79-3B154623F58A}"/>
          </ac:picMkLst>
        </pc:picChg>
        <pc:picChg chg="add mod">
          <ac:chgData name="Alice Fialová" userId="c7e33ba7-bc04-4525-91ac-e3556d914815" providerId="ADAL" clId="{E7B51396-4864-4F1B-A564-2EB95AFB98DD}" dt="2024-10-02T17:04:33.679" v="237" actId="1076"/>
          <ac:picMkLst>
            <pc:docMk/>
            <pc:sldMk cId="3376130276" sldId="272"/>
            <ac:picMk id="14" creationId="{5BFB122E-ECDE-6922-7298-FCC9869EA741}"/>
          </ac:picMkLst>
        </pc:picChg>
        <pc:picChg chg="add mod">
          <ac:chgData name="Alice Fialová" userId="c7e33ba7-bc04-4525-91ac-e3556d914815" providerId="ADAL" clId="{E7B51396-4864-4F1B-A564-2EB95AFB98DD}" dt="2024-10-02T17:04:33.679" v="237" actId="1076"/>
          <ac:picMkLst>
            <pc:docMk/>
            <pc:sldMk cId="3376130276" sldId="272"/>
            <ac:picMk id="16" creationId="{55BF392D-746E-4CD6-1666-51653EF000AD}"/>
          </ac:picMkLst>
        </pc:picChg>
        <pc:picChg chg="add mod">
          <ac:chgData name="Alice Fialová" userId="c7e33ba7-bc04-4525-91ac-e3556d914815" providerId="ADAL" clId="{E7B51396-4864-4F1B-A564-2EB95AFB98DD}" dt="2024-10-02T17:04:53.976" v="241" actId="1076"/>
          <ac:picMkLst>
            <pc:docMk/>
            <pc:sldMk cId="3376130276" sldId="272"/>
            <ac:picMk id="18" creationId="{16F00E5C-A60B-0B15-3ABD-BB12EF99C316}"/>
          </ac:picMkLst>
        </pc:picChg>
        <pc:picChg chg="add del mod">
          <ac:chgData name="Alice Fialová" userId="c7e33ba7-bc04-4525-91ac-e3556d914815" providerId="ADAL" clId="{E7B51396-4864-4F1B-A564-2EB95AFB98DD}" dt="2024-10-02T17:02:32.781" v="216" actId="478"/>
          <ac:picMkLst>
            <pc:docMk/>
            <pc:sldMk cId="3376130276" sldId="272"/>
            <ac:picMk id="20" creationId="{941272F4-03C7-77A6-A03F-2BAFC274A68E}"/>
          </ac:picMkLst>
        </pc:picChg>
        <pc:picChg chg="add mod">
          <ac:chgData name="Alice Fialová" userId="c7e33ba7-bc04-4525-91ac-e3556d914815" providerId="ADAL" clId="{E7B51396-4864-4F1B-A564-2EB95AFB98DD}" dt="2024-10-02T17:04:33.679" v="237" actId="1076"/>
          <ac:picMkLst>
            <pc:docMk/>
            <pc:sldMk cId="3376130276" sldId="272"/>
            <ac:picMk id="22" creationId="{CD8819E9-43D0-59D6-2C36-BE22028B6D49}"/>
          </ac:picMkLst>
        </pc:picChg>
        <pc:picChg chg="add mod">
          <ac:chgData name="Alice Fialová" userId="c7e33ba7-bc04-4525-91ac-e3556d914815" providerId="ADAL" clId="{E7B51396-4864-4F1B-A564-2EB95AFB98DD}" dt="2024-10-02T17:04:33.679" v="237" actId="1076"/>
          <ac:picMkLst>
            <pc:docMk/>
            <pc:sldMk cId="3376130276" sldId="272"/>
            <ac:picMk id="23" creationId="{A59922AF-7499-7BE4-90D0-713BC28150F1}"/>
          </ac:picMkLst>
        </pc:picChg>
        <pc:picChg chg="add mod">
          <ac:chgData name="Alice Fialová" userId="c7e33ba7-bc04-4525-91ac-e3556d914815" providerId="ADAL" clId="{E7B51396-4864-4F1B-A564-2EB95AFB98DD}" dt="2024-10-02T17:04:33.679" v="237" actId="1076"/>
          <ac:picMkLst>
            <pc:docMk/>
            <pc:sldMk cId="3376130276" sldId="272"/>
            <ac:picMk id="24" creationId="{CB96437B-7DDF-9610-891B-F029B44D509A}"/>
          </ac:picMkLst>
        </pc:picChg>
      </pc:sldChg>
      <pc:sldChg chg="delSp new del mod">
        <pc:chgData name="Alice Fialová" userId="c7e33ba7-bc04-4525-91ac-e3556d914815" providerId="ADAL" clId="{E7B51396-4864-4F1B-A564-2EB95AFB98DD}" dt="2024-10-02T17:09:57.873" v="279" actId="47"/>
        <pc:sldMkLst>
          <pc:docMk/>
          <pc:sldMk cId="245030485" sldId="273"/>
        </pc:sldMkLst>
        <pc:spChg chg="del">
          <ac:chgData name="Alice Fialová" userId="c7e33ba7-bc04-4525-91ac-e3556d914815" providerId="ADAL" clId="{E7B51396-4864-4F1B-A564-2EB95AFB98DD}" dt="2024-10-02T17:09:52.820" v="277" actId="478"/>
          <ac:spMkLst>
            <pc:docMk/>
            <pc:sldMk cId="245030485" sldId="273"/>
            <ac:spMk id="4" creationId="{60666ED6-AC97-2DA4-16DF-B8C3A938EA1F}"/>
          </ac:spMkLst>
        </pc:spChg>
        <pc:spChg chg="del">
          <ac:chgData name="Alice Fialová" userId="c7e33ba7-bc04-4525-91ac-e3556d914815" providerId="ADAL" clId="{E7B51396-4864-4F1B-A564-2EB95AFB98DD}" dt="2024-10-02T17:09:54.484" v="278" actId="478"/>
          <ac:spMkLst>
            <pc:docMk/>
            <pc:sldMk cId="245030485" sldId="273"/>
            <ac:spMk id="6" creationId="{F6F511F5-82FC-FD6D-956F-CC525E9FA338}"/>
          </ac:spMkLst>
        </pc:spChg>
      </pc:sldChg>
      <pc:sldChg chg="del">
        <pc:chgData name="Alice Fialová" userId="c7e33ba7-bc04-4525-91ac-e3556d914815" providerId="ADAL" clId="{E7B51396-4864-4F1B-A564-2EB95AFB98DD}" dt="2024-10-02T18:12:53.032" v="1215" actId="47"/>
        <pc:sldMkLst>
          <pc:docMk/>
          <pc:sldMk cId="3651267846" sldId="273"/>
        </pc:sldMkLst>
      </pc:sldChg>
      <pc:sldChg chg="addSp modSp new del mod">
        <pc:chgData name="Alice Fialová" userId="c7e33ba7-bc04-4525-91ac-e3556d914815" providerId="ADAL" clId="{E7B51396-4864-4F1B-A564-2EB95AFB98DD}" dt="2024-10-02T17:46:16.363" v="798" actId="47"/>
        <pc:sldMkLst>
          <pc:docMk/>
          <pc:sldMk cId="2381633272" sldId="274"/>
        </pc:sldMkLst>
        <pc:spChg chg="mod">
          <ac:chgData name="Alice Fialová" userId="c7e33ba7-bc04-4525-91ac-e3556d914815" providerId="ADAL" clId="{E7B51396-4864-4F1B-A564-2EB95AFB98DD}" dt="2024-10-02T17:33:36.004" v="650" actId="20577"/>
          <ac:spMkLst>
            <pc:docMk/>
            <pc:sldMk cId="2381633272" sldId="274"/>
            <ac:spMk id="2" creationId="{E3CD1E73-A29C-AD00-EE5A-21C7FCE670A4}"/>
          </ac:spMkLst>
        </pc:spChg>
        <pc:spChg chg="mod">
          <ac:chgData name="Alice Fialová" userId="c7e33ba7-bc04-4525-91ac-e3556d914815" providerId="ADAL" clId="{E7B51396-4864-4F1B-A564-2EB95AFB98DD}" dt="2024-10-02T17:36:50.864" v="691" actId="20577"/>
          <ac:spMkLst>
            <pc:docMk/>
            <pc:sldMk cId="2381633272" sldId="274"/>
            <ac:spMk id="3" creationId="{F590B0A0-777C-9150-DEBC-DF23A89A39F6}"/>
          </ac:spMkLst>
        </pc:spChg>
        <pc:spChg chg="mod">
          <ac:chgData name="Alice Fialová" userId="c7e33ba7-bc04-4525-91ac-e3556d914815" providerId="ADAL" clId="{E7B51396-4864-4F1B-A564-2EB95AFB98DD}" dt="2024-10-02T17:37:36.743" v="693" actId="20577"/>
          <ac:spMkLst>
            <pc:docMk/>
            <pc:sldMk cId="2381633272" sldId="274"/>
            <ac:spMk id="4" creationId="{A95D6428-DE7E-97CA-4EBA-5B40398B07F4}"/>
          </ac:spMkLst>
        </pc:spChg>
        <pc:spChg chg="mod">
          <ac:chgData name="Alice Fialová" userId="c7e33ba7-bc04-4525-91ac-e3556d914815" providerId="ADAL" clId="{E7B51396-4864-4F1B-A564-2EB95AFB98DD}" dt="2024-10-02T17:37:39.128" v="694" actId="20577"/>
          <ac:spMkLst>
            <pc:docMk/>
            <pc:sldMk cId="2381633272" sldId="274"/>
            <ac:spMk id="6" creationId="{061786A8-58AE-8D0E-30EF-8A0548D25783}"/>
          </ac:spMkLst>
        </pc:spChg>
        <pc:picChg chg="add mod">
          <ac:chgData name="Alice Fialová" userId="c7e33ba7-bc04-4525-91ac-e3556d914815" providerId="ADAL" clId="{E7B51396-4864-4F1B-A564-2EB95AFB98DD}" dt="2024-10-02T17:36:53.782" v="692" actId="1076"/>
          <ac:picMkLst>
            <pc:docMk/>
            <pc:sldMk cId="2381633272" sldId="274"/>
            <ac:picMk id="1026" creationId="{1B73CFBF-4527-5668-2A28-6D931DCA6177}"/>
          </ac:picMkLst>
        </pc:picChg>
      </pc:sldChg>
      <pc:sldChg chg="modSp add del mod modTransition">
        <pc:chgData name="Alice Fialová" userId="c7e33ba7-bc04-4525-91ac-e3556d914815" providerId="ADAL" clId="{E7B51396-4864-4F1B-A564-2EB95AFB98DD}" dt="2024-10-02T17:10:47.034" v="292" actId="47"/>
        <pc:sldMkLst>
          <pc:docMk/>
          <pc:sldMk cId="3347253515" sldId="274"/>
        </pc:sldMkLst>
        <pc:picChg chg="mod">
          <ac:chgData name="Alice Fialová" userId="c7e33ba7-bc04-4525-91ac-e3556d914815" providerId="ADAL" clId="{E7B51396-4864-4F1B-A564-2EB95AFB98DD}" dt="2024-10-02T17:05:12.271" v="244" actId="1076"/>
          <ac:picMkLst>
            <pc:docMk/>
            <pc:sldMk cId="3347253515" sldId="274"/>
            <ac:picMk id="14" creationId="{5BFB122E-ECDE-6922-7298-FCC9869EA741}"/>
          </ac:picMkLst>
        </pc:picChg>
        <pc:picChg chg="mod">
          <ac:chgData name="Alice Fialová" userId="c7e33ba7-bc04-4525-91ac-e3556d914815" providerId="ADAL" clId="{E7B51396-4864-4F1B-A564-2EB95AFB98DD}" dt="2024-10-02T17:05:12.271" v="244" actId="1076"/>
          <ac:picMkLst>
            <pc:docMk/>
            <pc:sldMk cId="3347253515" sldId="274"/>
            <ac:picMk id="16" creationId="{55BF392D-746E-4CD6-1666-51653EF000AD}"/>
          </ac:picMkLst>
        </pc:picChg>
        <pc:picChg chg="mod">
          <ac:chgData name="Alice Fialová" userId="c7e33ba7-bc04-4525-91ac-e3556d914815" providerId="ADAL" clId="{E7B51396-4864-4F1B-A564-2EB95AFB98DD}" dt="2024-10-02T17:05:26.680" v="248" actId="14100"/>
          <ac:picMkLst>
            <pc:docMk/>
            <pc:sldMk cId="3347253515" sldId="274"/>
            <ac:picMk id="18" creationId="{16F00E5C-A60B-0B15-3ABD-BB12EF99C316}"/>
          </ac:picMkLst>
        </pc:picChg>
        <pc:picChg chg="mod">
          <ac:chgData name="Alice Fialová" userId="c7e33ba7-bc04-4525-91ac-e3556d914815" providerId="ADAL" clId="{E7B51396-4864-4F1B-A564-2EB95AFB98DD}" dt="2024-10-02T17:05:12.271" v="244" actId="1076"/>
          <ac:picMkLst>
            <pc:docMk/>
            <pc:sldMk cId="3347253515" sldId="274"/>
            <ac:picMk id="22" creationId="{CD8819E9-43D0-59D6-2C36-BE22028B6D49}"/>
          </ac:picMkLst>
        </pc:picChg>
        <pc:picChg chg="mod">
          <ac:chgData name="Alice Fialová" userId="c7e33ba7-bc04-4525-91ac-e3556d914815" providerId="ADAL" clId="{E7B51396-4864-4F1B-A564-2EB95AFB98DD}" dt="2024-10-02T17:05:12.271" v="244" actId="1076"/>
          <ac:picMkLst>
            <pc:docMk/>
            <pc:sldMk cId="3347253515" sldId="274"/>
            <ac:picMk id="23" creationId="{A59922AF-7499-7BE4-90D0-713BC28150F1}"/>
          </ac:picMkLst>
        </pc:picChg>
        <pc:picChg chg="mod">
          <ac:chgData name="Alice Fialová" userId="c7e33ba7-bc04-4525-91ac-e3556d914815" providerId="ADAL" clId="{E7B51396-4864-4F1B-A564-2EB95AFB98DD}" dt="2024-10-02T17:05:12.271" v="244" actId="1076"/>
          <ac:picMkLst>
            <pc:docMk/>
            <pc:sldMk cId="3347253515" sldId="274"/>
            <ac:picMk id="24" creationId="{CB96437B-7DDF-9610-891B-F029B44D509A}"/>
          </ac:picMkLst>
        </pc:picChg>
      </pc:sldChg>
      <pc:sldChg chg="addSp delSp modSp mod modTransition setBg">
        <pc:chgData name="Alice Fialová" userId="c7e33ba7-bc04-4525-91ac-e3556d914815" providerId="ADAL" clId="{E7B51396-4864-4F1B-A564-2EB95AFB98DD}" dt="2024-10-02T18:15:22.357" v="1239"/>
        <pc:sldMkLst>
          <pc:docMk/>
          <pc:sldMk cId="147513272" sldId="275"/>
        </pc:sldMkLst>
        <pc:picChg chg="mod">
          <ac:chgData name="Alice Fialová" userId="c7e33ba7-bc04-4525-91ac-e3556d914815" providerId="ADAL" clId="{E7B51396-4864-4F1B-A564-2EB95AFB98DD}" dt="2024-10-02T18:03:32.609" v="1106" actId="1076"/>
          <ac:picMkLst>
            <pc:docMk/>
            <pc:sldMk cId="147513272" sldId="275"/>
            <ac:picMk id="6" creationId="{976CC8D5-8D61-8782-D73A-F15628A9B6CE}"/>
          </ac:picMkLst>
        </pc:picChg>
        <pc:picChg chg="add del mod">
          <ac:chgData name="Alice Fialová" userId="c7e33ba7-bc04-4525-91ac-e3556d914815" providerId="ADAL" clId="{E7B51396-4864-4F1B-A564-2EB95AFB98DD}" dt="2024-10-02T17:58:59.220" v="1044" actId="478"/>
          <ac:picMkLst>
            <pc:docMk/>
            <pc:sldMk cId="147513272" sldId="275"/>
            <ac:picMk id="7" creationId="{D0CCC827-E60B-242E-7349-7C1AC7E92D8D}"/>
          </ac:picMkLst>
        </pc:picChg>
        <pc:picChg chg="mod">
          <ac:chgData name="Alice Fialová" userId="c7e33ba7-bc04-4525-91ac-e3556d914815" providerId="ADAL" clId="{E7B51396-4864-4F1B-A564-2EB95AFB98DD}" dt="2024-10-02T18:04:07.409" v="1111" actId="1076"/>
          <ac:picMkLst>
            <pc:docMk/>
            <pc:sldMk cId="147513272" sldId="275"/>
            <ac:picMk id="8" creationId="{2EB420DB-29BC-DB17-C104-9A972BA7E0C9}"/>
          </ac:picMkLst>
        </pc:picChg>
        <pc:picChg chg="add del mod">
          <ac:chgData name="Alice Fialová" userId="c7e33ba7-bc04-4525-91ac-e3556d914815" providerId="ADAL" clId="{E7B51396-4864-4F1B-A564-2EB95AFB98DD}" dt="2024-10-02T17:58:57.676" v="1043" actId="478"/>
          <ac:picMkLst>
            <pc:docMk/>
            <pc:sldMk cId="147513272" sldId="275"/>
            <ac:picMk id="10" creationId="{BA3934B6-3C31-141E-36CB-6EC697203115}"/>
          </ac:picMkLst>
        </pc:picChg>
        <pc:picChg chg="add mod">
          <ac:chgData name="Alice Fialová" userId="c7e33ba7-bc04-4525-91ac-e3556d914815" providerId="ADAL" clId="{E7B51396-4864-4F1B-A564-2EB95AFB98DD}" dt="2024-10-02T18:03:32.609" v="1106" actId="1076"/>
          <ac:picMkLst>
            <pc:docMk/>
            <pc:sldMk cId="147513272" sldId="275"/>
            <ac:picMk id="12" creationId="{4B50EF43-9168-F184-6CF4-75549DED9CA1}"/>
          </ac:picMkLst>
        </pc:picChg>
        <pc:picChg chg="add mod">
          <ac:chgData name="Alice Fialová" userId="c7e33ba7-bc04-4525-91ac-e3556d914815" providerId="ADAL" clId="{E7B51396-4864-4F1B-A564-2EB95AFB98DD}" dt="2024-10-02T18:03:32.609" v="1106" actId="1076"/>
          <ac:picMkLst>
            <pc:docMk/>
            <pc:sldMk cId="147513272" sldId="275"/>
            <ac:picMk id="14" creationId="{285B96FA-27DA-C7E9-BC20-2527F29E320A}"/>
          </ac:picMkLst>
        </pc:picChg>
      </pc:sldChg>
      <pc:sldChg chg="add del modTransition">
        <pc:chgData name="Alice Fialová" userId="c7e33ba7-bc04-4525-91ac-e3556d914815" providerId="ADAL" clId="{E7B51396-4864-4F1B-A564-2EB95AFB98DD}" dt="2024-10-02T17:10:48.049" v="293" actId="47"/>
        <pc:sldMkLst>
          <pc:docMk/>
          <pc:sldMk cId="3798978696" sldId="275"/>
        </pc:sldMkLst>
      </pc:sldChg>
      <pc:sldChg chg="addSp modSp new del mod">
        <pc:chgData name="Alice Fialová" userId="c7e33ba7-bc04-4525-91ac-e3556d914815" providerId="ADAL" clId="{E7B51396-4864-4F1B-A564-2EB95AFB98DD}" dt="2024-10-02T17:53:05.902" v="967" actId="47"/>
        <pc:sldMkLst>
          <pc:docMk/>
          <pc:sldMk cId="249198947" sldId="276"/>
        </pc:sldMkLst>
        <pc:spChg chg="add mod">
          <ac:chgData name="Alice Fialová" userId="c7e33ba7-bc04-4525-91ac-e3556d914815" providerId="ADAL" clId="{E7B51396-4864-4F1B-A564-2EB95AFB98DD}" dt="2024-10-02T17:47:42.273" v="815" actId="20577"/>
          <ac:spMkLst>
            <pc:docMk/>
            <pc:sldMk cId="249198947" sldId="276"/>
            <ac:spMk id="5" creationId="{D39D869C-F39D-7482-796D-9567ECBF7356}"/>
          </ac:spMkLst>
        </pc:spChg>
      </pc:sldChg>
      <pc:sldChg chg="addSp delSp modSp add del mod modTransition">
        <pc:chgData name="Alice Fialová" userId="c7e33ba7-bc04-4525-91ac-e3556d914815" providerId="ADAL" clId="{E7B51396-4864-4F1B-A564-2EB95AFB98DD}" dt="2024-10-02T17:10:48.905" v="294" actId="47"/>
        <pc:sldMkLst>
          <pc:docMk/>
          <pc:sldMk cId="2308001290" sldId="276"/>
        </pc:sldMkLst>
        <pc:spChg chg="del mod">
          <ac:chgData name="Alice Fialová" userId="c7e33ba7-bc04-4525-91ac-e3556d914815" providerId="ADAL" clId="{E7B51396-4864-4F1B-A564-2EB95AFB98DD}" dt="2024-10-02T17:10:02.877" v="281" actId="478"/>
          <ac:spMkLst>
            <pc:docMk/>
            <pc:sldMk cId="2308001290" sldId="276"/>
            <ac:spMk id="6" creationId="{A2861F3D-CFFB-B329-4082-149AB64694FF}"/>
          </ac:spMkLst>
        </pc:spChg>
        <pc:picChg chg="add mod">
          <ac:chgData name="Alice Fialová" userId="c7e33ba7-bc04-4525-91ac-e3556d914815" providerId="ADAL" clId="{E7B51396-4864-4F1B-A564-2EB95AFB98DD}" dt="2024-10-02T17:07:40.588" v="266" actId="571"/>
          <ac:picMkLst>
            <pc:docMk/>
            <pc:sldMk cId="2308001290" sldId="276"/>
            <ac:picMk id="2" creationId="{E758D0C2-CD97-A52D-BE8C-3A783D208055}"/>
          </ac:picMkLst>
        </pc:picChg>
        <pc:picChg chg="add mod">
          <ac:chgData name="Alice Fialová" userId="c7e33ba7-bc04-4525-91ac-e3556d914815" providerId="ADAL" clId="{E7B51396-4864-4F1B-A564-2EB95AFB98DD}" dt="2024-10-02T17:07:40.588" v="266" actId="571"/>
          <ac:picMkLst>
            <pc:docMk/>
            <pc:sldMk cId="2308001290" sldId="276"/>
            <ac:picMk id="3" creationId="{908E04A0-8EB3-C288-0DCF-C98721D270DA}"/>
          </ac:picMkLst>
        </pc:picChg>
        <pc:picChg chg="add mod">
          <ac:chgData name="Alice Fialová" userId="c7e33ba7-bc04-4525-91ac-e3556d914815" providerId="ADAL" clId="{E7B51396-4864-4F1B-A564-2EB95AFB98DD}" dt="2024-10-02T17:07:40.588" v="266" actId="571"/>
          <ac:picMkLst>
            <pc:docMk/>
            <pc:sldMk cId="2308001290" sldId="276"/>
            <ac:picMk id="7" creationId="{D04B4AE5-5074-5584-332E-4E2E2C3A2A3A}"/>
          </ac:picMkLst>
        </pc:picChg>
        <pc:picChg chg="add mod">
          <ac:chgData name="Alice Fialová" userId="c7e33ba7-bc04-4525-91ac-e3556d914815" providerId="ADAL" clId="{E7B51396-4864-4F1B-A564-2EB95AFB98DD}" dt="2024-10-02T17:07:40.588" v="266" actId="571"/>
          <ac:picMkLst>
            <pc:docMk/>
            <pc:sldMk cId="2308001290" sldId="276"/>
            <ac:picMk id="8" creationId="{59BBD5E6-ADDD-4A19-4288-871B8D1275F2}"/>
          </ac:picMkLst>
        </pc:picChg>
        <pc:picChg chg="add mod">
          <ac:chgData name="Alice Fialová" userId="c7e33ba7-bc04-4525-91ac-e3556d914815" providerId="ADAL" clId="{E7B51396-4864-4F1B-A564-2EB95AFB98DD}" dt="2024-10-02T17:07:40.588" v="266" actId="571"/>
          <ac:picMkLst>
            <pc:docMk/>
            <pc:sldMk cId="2308001290" sldId="276"/>
            <ac:picMk id="9" creationId="{08EE4934-24DD-2233-6C4A-EFDE6992A487}"/>
          </ac:picMkLst>
        </pc:picChg>
        <pc:picChg chg="add mod">
          <ac:chgData name="Alice Fialová" userId="c7e33ba7-bc04-4525-91ac-e3556d914815" providerId="ADAL" clId="{E7B51396-4864-4F1B-A564-2EB95AFB98DD}" dt="2024-10-02T17:07:40.188" v="265" actId="571"/>
          <ac:picMkLst>
            <pc:docMk/>
            <pc:sldMk cId="2308001290" sldId="276"/>
            <ac:picMk id="10" creationId="{30F2020A-E66D-1158-6487-6946A4B27480}"/>
          </ac:picMkLst>
        </pc:picChg>
        <pc:picChg chg="add mod">
          <ac:chgData name="Alice Fialová" userId="c7e33ba7-bc04-4525-91ac-e3556d914815" providerId="ADAL" clId="{E7B51396-4864-4F1B-A564-2EB95AFB98DD}" dt="2024-10-02T17:07:40.188" v="265" actId="571"/>
          <ac:picMkLst>
            <pc:docMk/>
            <pc:sldMk cId="2308001290" sldId="276"/>
            <ac:picMk id="11" creationId="{D330E464-FE9F-E732-0208-91F653C14770}"/>
          </ac:picMkLst>
        </pc:picChg>
        <pc:picChg chg="add mod">
          <ac:chgData name="Alice Fialová" userId="c7e33ba7-bc04-4525-91ac-e3556d914815" providerId="ADAL" clId="{E7B51396-4864-4F1B-A564-2EB95AFB98DD}" dt="2024-10-02T17:07:40.188" v="265" actId="571"/>
          <ac:picMkLst>
            <pc:docMk/>
            <pc:sldMk cId="2308001290" sldId="276"/>
            <ac:picMk id="12" creationId="{C26964D5-58BA-6411-D99F-275FD92A6280}"/>
          </ac:picMkLst>
        </pc:picChg>
        <pc:picChg chg="add mod">
          <ac:chgData name="Alice Fialová" userId="c7e33ba7-bc04-4525-91ac-e3556d914815" providerId="ADAL" clId="{E7B51396-4864-4F1B-A564-2EB95AFB98DD}" dt="2024-10-02T17:07:40.188" v="265" actId="571"/>
          <ac:picMkLst>
            <pc:docMk/>
            <pc:sldMk cId="2308001290" sldId="276"/>
            <ac:picMk id="13" creationId="{5C771CDD-5C50-9E9F-B492-E0FF2EC1DB06}"/>
          </ac:picMkLst>
        </pc:picChg>
        <pc:picChg chg="mod">
          <ac:chgData name="Alice Fialová" userId="c7e33ba7-bc04-4525-91ac-e3556d914815" providerId="ADAL" clId="{E7B51396-4864-4F1B-A564-2EB95AFB98DD}" dt="2024-10-02T17:08:19.275" v="273" actId="1076"/>
          <ac:picMkLst>
            <pc:docMk/>
            <pc:sldMk cId="2308001290" sldId="276"/>
            <ac:picMk id="14" creationId="{5BFB122E-ECDE-6922-7298-FCC9869EA741}"/>
          </ac:picMkLst>
        </pc:picChg>
        <pc:picChg chg="mod">
          <ac:chgData name="Alice Fialová" userId="c7e33ba7-bc04-4525-91ac-e3556d914815" providerId="ADAL" clId="{E7B51396-4864-4F1B-A564-2EB95AFB98DD}" dt="2024-10-02T17:08:19.275" v="273" actId="1076"/>
          <ac:picMkLst>
            <pc:docMk/>
            <pc:sldMk cId="2308001290" sldId="276"/>
            <ac:picMk id="16" creationId="{55BF392D-746E-4CD6-1666-51653EF000AD}"/>
          </ac:picMkLst>
        </pc:picChg>
        <pc:picChg chg="mod">
          <ac:chgData name="Alice Fialová" userId="c7e33ba7-bc04-4525-91ac-e3556d914815" providerId="ADAL" clId="{E7B51396-4864-4F1B-A564-2EB95AFB98DD}" dt="2024-10-02T17:08:07.763" v="271" actId="1076"/>
          <ac:picMkLst>
            <pc:docMk/>
            <pc:sldMk cId="2308001290" sldId="276"/>
            <ac:picMk id="18" creationId="{16F00E5C-A60B-0B15-3ABD-BB12EF99C316}"/>
          </ac:picMkLst>
        </pc:picChg>
        <pc:picChg chg="mod">
          <ac:chgData name="Alice Fialová" userId="c7e33ba7-bc04-4525-91ac-e3556d914815" providerId="ADAL" clId="{E7B51396-4864-4F1B-A564-2EB95AFB98DD}" dt="2024-10-02T17:08:19.275" v="273" actId="1076"/>
          <ac:picMkLst>
            <pc:docMk/>
            <pc:sldMk cId="2308001290" sldId="276"/>
            <ac:picMk id="22" creationId="{CD8819E9-43D0-59D6-2C36-BE22028B6D49}"/>
          </ac:picMkLst>
        </pc:picChg>
        <pc:picChg chg="mod">
          <ac:chgData name="Alice Fialová" userId="c7e33ba7-bc04-4525-91ac-e3556d914815" providerId="ADAL" clId="{E7B51396-4864-4F1B-A564-2EB95AFB98DD}" dt="2024-10-02T17:08:29.603" v="275" actId="1076"/>
          <ac:picMkLst>
            <pc:docMk/>
            <pc:sldMk cId="2308001290" sldId="276"/>
            <ac:picMk id="23" creationId="{A59922AF-7499-7BE4-90D0-713BC28150F1}"/>
          </ac:picMkLst>
        </pc:picChg>
        <pc:picChg chg="mod">
          <ac:chgData name="Alice Fialová" userId="c7e33ba7-bc04-4525-91ac-e3556d914815" providerId="ADAL" clId="{E7B51396-4864-4F1B-A564-2EB95AFB98DD}" dt="2024-10-02T17:08:19.275" v="273" actId="1076"/>
          <ac:picMkLst>
            <pc:docMk/>
            <pc:sldMk cId="2308001290" sldId="276"/>
            <ac:picMk id="24" creationId="{CB96437B-7DDF-9610-891B-F029B44D509A}"/>
          </ac:picMkLst>
        </pc:picChg>
      </pc:sldChg>
      <pc:sldChg chg="modSp new del mod">
        <pc:chgData name="Alice Fialová" userId="c7e33ba7-bc04-4525-91ac-e3556d914815" providerId="ADAL" clId="{E7B51396-4864-4F1B-A564-2EB95AFB98DD}" dt="2024-10-02T17:46:18.158" v="800" actId="47"/>
        <pc:sldMkLst>
          <pc:docMk/>
          <pc:sldMk cId="4263920232" sldId="276"/>
        </pc:sldMkLst>
        <pc:spChg chg="mod">
          <ac:chgData name="Alice Fialová" userId="c7e33ba7-bc04-4525-91ac-e3556d914815" providerId="ADAL" clId="{E7B51396-4864-4F1B-A564-2EB95AFB98DD}" dt="2024-10-02T17:38:07.357" v="696"/>
          <ac:spMkLst>
            <pc:docMk/>
            <pc:sldMk cId="4263920232" sldId="276"/>
            <ac:spMk id="2" creationId="{C8667A9B-A4DF-0D74-469B-F311FC146251}"/>
          </ac:spMkLst>
        </pc:spChg>
        <pc:spChg chg="mod">
          <ac:chgData name="Alice Fialová" userId="c7e33ba7-bc04-4525-91ac-e3556d914815" providerId="ADAL" clId="{E7B51396-4864-4F1B-A564-2EB95AFB98DD}" dt="2024-10-02T17:44:28.390" v="749" actId="20577"/>
          <ac:spMkLst>
            <pc:docMk/>
            <pc:sldMk cId="4263920232" sldId="276"/>
            <ac:spMk id="3" creationId="{B293AC64-85A6-D08F-9E26-D3148910B58C}"/>
          </ac:spMkLst>
        </pc:spChg>
      </pc:sldChg>
      <pc:sldChg chg="modSp new del mod">
        <pc:chgData name="Alice Fialová" userId="c7e33ba7-bc04-4525-91ac-e3556d914815" providerId="ADAL" clId="{E7B51396-4864-4F1B-A564-2EB95AFB98DD}" dt="2024-10-02T17:46:17.271" v="799" actId="47"/>
        <pc:sldMkLst>
          <pc:docMk/>
          <pc:sldMk cId="554916879" sldId="277"/>
        </pc:sldMkLst>
        <pc:spChg chg="mod">
          <ac:chgData name="Alice Fialová" userId="c7e33ba7-bc04-4525-91ac-e3556d914815" providerId="ADAL" clId="{E7B51396-4864-4F1B-A564-2EB95AFB98DD}" dt="2024-10-02T17:44:45.150" v="764" actId="20577"/>
          <ac:spMkLst>
            <pc:docMk/>
            <pc:sldMk cId="554916879" sldId="277"/>
            <ac:spMk id="2" creationId="{53E609B0-37CB-5CFD-1372-4FC96B039974}"/>
          </ac:spMkLst>
        </pc:spChg>
        <pc:spChg chg="mod">
          <ac:chgData name="Alice Fialová" userId="c7e33ba7-bc04-4525-91ac-e3556d914815" providerId="ADAL" clId="{E7B51396-4864-4F1B-A564-2EB95AFB98DD}" dt="2024-10-02T17:45:19.815" v="797" actId="20577"/>
          <ac:spMkLst>
            <pc:docMk/>
            <pc:sldMk cId="554916879" sldId="277"/>
            <ac:spMk id="3" creationId="{D7191D99-DAFE-48AA-8261-BE96EA7A1DDB}"/>
          </ac:spMkLst>
        </pc:spChg>
      </pc:sldChg>
      <pc:sldChg chg="new del">
        <pc:chgData name="Alice Fialová" userId="c7e33ba7-bc04-4525-91ac-e3556d914815" providerId="ADAL" clId="{E7B51396-4864-4F1B-A564-2EB95AFB98DD}" dt="2024-10-02T18:04:21.021" v="1113" actId="47"/>
        <pc:sldMkLst>
          <pc:docMk/>
          <pc:sldMk cId="1151764176" sldId="277"/>
        </pc:sldMkLst>
      </pc:sldChg>
      <pc:sldChg chg="modSp add del mod">
        <pc:chgData name="Alice Fialová" userId="c7e33ba7-bc04-4525-91ac-e3556d914815" providerId="ADAL" clId="{E7B51396-4864-4F1B-A564-2EB95AFB98DD}" dt="2024-10-02T17:10:49.762" v="295" actId="47"/>
        <pc:sldMkLst>
          <pc:docMk/>
          <pc:sldMk cId="1243782812" sldId="277"/>
        </pc:sldMkLst>
        <pc:picChg chg="mod">
          <ac:chgData name="Alice Fialová" userId="c7e33ba7-bc04-4525-91ac-e3556d914815" providerId="ADAL" clId="{E7B51396-4864-4F1B-A564-2EB95AFB98DD}" dt="2024-10-02T17:10:34.956" v="289" actId="1076"/>
          <ac:picMkLst>
            <pc:docMk/>
            <pc:sldMk cId="1243782812" sldId="277"/>
            <ac:picMk id="14" creationId="{5BFB122E-ECDE-6922-7298-FCC9869EA741}"/>
          </ac:picMkLst>
        </pc:picChg>
        <pc:picChg chg="mod">
          <ac:chgData name="Alice Fialová" userId="c7e33ba7-bc04-4525-91ac-e3556d914815" providerId="ADAL" clId="{E7B51396-4864-4F1B-A564-2EB95AFB98DD}" dt="2024-10-02T17:10:34.956" v="289" actId="1076"/>
          <ac:picMkLst>
            <pc:docMk/>
            <pc:sldMk cId="1243782812" sldId="277"/>
            <ac:picMk id="16" creationId="{55BF392D-746E-4CD6-1666-51653EF000AD}"/>
          </ac:picMkLst>
        </pc:picChg>
        <pc:picChg chg="mod">
          <ac:chgData name="Alice Fialová" userId="c7e33ba7-bc04-4525-91ac-e3556d914815" providerId="ADAL" clId="{E7B51396-4864-4F1B-A564-2EB95AFB98DD}" dt="2024-10-02T17:10:27.286" v="288" actId="1076"/>
          <ac:picMkLst>
            <pc:docMk/>
            <pc:sldMk cId="1243782812" sldId="277"/>
            <ac:picMk id="18" creationId="{16F00E5C-A60B-0B15-3ABD-BB12EF99C316}"/>
          </ac:picMkLst>
        </pc:picChg>
        <pc:picChg chg="mod">
          <ac:chgData name="Alice Fialová" userId="c7e33ba7-bc04-4525-91ac-e3556d914815" providerId="ADAL" clId="{E7B51396-4864-4F1B-A564-2EB95AFB98DD}" dt="2024-10-02T17:10:34.956" v="289" actId="1076"/>
          <ac:picMkLst>
            <pc:docMk/>
            <pc:sldMk cId="1243782812" sldId="277"/>
            <ac:picMk id="22" creationId="{CD8819E9-43D0-59D6-2C36-BE22028B6D49}"/>
          </ac:picMkLst>
        </pc:picChg>
        <pc:picChg chg="mod">
          <ac:chgData name="Alice Fialová" userId="c7e33ba7-bc04-4525-91ac-e3556d914815" providerId="ADAL" clId="{E7B51396-4864-4F1B-A564-2EB95AFB98DD}" dt="2024-10-02T17:10:40.621" v="290" actId="14100"/>
          <ac:picMkLst>
            <pc:docMk/>
            <pc:sldMk cId="1243782812" sldId="277"/>
            <ac:picMk id="23" creationId="{A59922AF-7499-7BE4-90D0-713BC28150F1}"/>
          </ac:picMkLst>
        </pc:picChg>
        <pc:picChg chg="mod">
          <ac:chgData name="Alice Fialová" userId="c7e33ba7-bc04-4525-91ac-e3556d914815" providerId="ADAL" clId="{E7B51396-4864-4F1B-A564-2EB95AFB98DD}" dt="2024-10-02T17:10:34.956" v="289" actId="1076"/>
          <ac:picMkLst>
            <pc:docMk/>
            <pc:sldMk cId="1243782812" sldId="277"/>
            <ac:picMk id="24" creationId="{CB96437B-7DDF-9610-891B-F029B44D509A}"/>
          </ac:picMkLst>
        </pc:picChg>
      </pc:sldChg>
      <pc:sldChg chg="add del">
        <pc:chgData name="Alice Fialová" userId="c7e33ba7-bc04-4525-91ac-e3556d914815" providerId="ADAL" clId="{E7B51396-4864-4F1B-A564-2EB95AFB98DD}" dt="2024-10-02T17:10:50.704" v="296" actId="47"/>
        <pc:sldMkLst>
          <pc:docMk/>
          <pc:sldMk cId="393581" sldId="278"/>
        </pc:sldMkLst>
      </pc:sldChg>
      <pc:sldChg chg="new del">
        <pc:chgData name="Alice Fialová" userId="c7e33ba7-bc04-4525-91ac-e3556d914815" providerId="ADAL" clId="{E7B51396-4864-4F1B-A564-2EB95AFB98DD}" dt="2024-10-02T17:47:30.854" v="808" actId="47"/>
        <pc:sldMkLst>
          <pc:docMk/>
          <pc:sldMk cId="308264729" sldId="278"/>
        </pc:sldMkLst>
      </pc:sldChg>
      <pc:sldChg chg="modSp add del mod ord setBg">
        <pc:chgData name="Alice Fialová" userId="c7e33ba7-bc04-4525-91ac-e3556d914815" providerId="ADAL" clId="{E7B51396-4864-4F1B-A564-2EB95AFB98DD}" dt="2024-10-02T18:12:54.576" v="1217" actId="47"/>
        <pc:sldMkLst>
          <pc:docMk/>
          <pc:sldMk cId="1858807298" sldId="278"/>
        </pc:sldMkLst>
        <pc:spChg chg="mod">
          <ac:chgData name="Alice Fialová" userId="c7e33ba7-bc04-4525-91ac-e3556d914815" providerId="ADAL" clId="{E7B51396-4864-4F1B-A564-2EB95AFB98DD}" dt="2024-10-02T17:59:32.958" v="1046" actId="207"/>
          <ac:spMkLst>
            <pc:docMk/>
            <pc:sldMk cId="1858807298" sldId="278"/>
            <ac:spMk id="7" creationId="{A40AA99B-893A-E5E0-DC85-4EA458F43E86}"/>
          </ac:spMkLst>
        </pc:spChg>
        <pc:spChg chg="mod">
          <ac:chgData name="Alice Fialová" userId="c7e33ba7-bc04-4525-91ac-e3556d914815" providerId="ADAL" clId="{E7B51396-4864-4F1B-A564-2EB95AFB98DD}" dt="2024-10-02T17:59:36.032" v="1047" actId="207"/>
          <ac:spMkLst>
            <pc:docMk/>
            <pc:sldMk cId="1858807298" sldId="278"/>
            <ac:spMk id="10" creationId="{67E98E47-90A8-A4BC-35EB-14F4AA42C486}"/>
          </ac:spMkLst>
        </pc:spChg>
      </pc:sldChg>
      <pc:sldChg chg="new del">
        <pc:chgData name="Alice Fialová" userId="c7e33ba7-bc04-4525-91ac-e3556d914815" providerId="ADAL" clId="{E7B51396-4864-4F1B-A564-2EB95AFB98DD}" dt="2024-10-02T17:49:28.752" v="852" actId="47"/>
        <pc:sldMkLst>
          <pc:docMk/>
          <pc:sldMk cId="5770687" sldId="279"/>
        </pc:sldMkLst>
      </pc:sldChg>
      <pc:sldChg chg="modSp add del mod ord setBg">
        <pc:chgData name="Alice Fialová" userId="c7e33ba7-bc04-4525-91ac-e3556d914815" providerId="ADAL" clId="{E7B51396-4864-4F1B-A564-2EB95AFB98DD}" dt="2024-10-02T18:12:55.303" v="1218" actId="47"/>
        <pc:sldMkLst>
          <pc:docMk/>
          <pc:sldMk cId="2207339033" sldId="279"/>
        </pc:sldMkLst>
        <pc:spChg chg="mod">
          <ac:chgData name="Alice Fialová" userId="c7e33ba7-bc04-4525-91ac-e3556d914815" providerId="ADAL" clId="{E7B51396-4864-4F1B-A564-2EB95AFB98DD}" dt="2024-10-02T18:01:07.831" v="1060" actId="207"/>
          <ac:spMkLst>
            <pc:docMk/>
            <pc:sldMk cId="2207339033" sldId="279"/>
            <ac:spMk id="7" creationId="{A40AA99B-893A-E5E0-DC85-4EA458F43E86}"/>
          </ac:spMkLst>
        </pc:spChg>
        <pc:spChg chg="mod">
          <ac:chgData name="Alice Fialová" userId="c7e33ba7-bc04-4525-91ac-e3556d914815" providerId="ADAL" clId="{E7B51396-4864-4F1B-A564-2EB95AFB98DD}" dt="2024-10-02T18:01:12.978" v="1061" actId="207"/>
          <ac:spMkLst>
            <pc:docMk/>
            <pc:sldMk cId="2207339033" sldId="279"/>
            <ac:spMk id="10" creationId="{67E98E47-90A8-A4BC-35EB-14F4AA42C486}"/>
          </ac:spMkLst>
        </pc:spChg>
      </pc:sldChg>
      <pc:sldChg chg="add ord modTransition setBg">
        <pc:chgData name="Alice Fialová" userId="c7e33ba7-bc04-4525-91ac-e3556d914815" providerId="ADAL" clId="{E7B51396-4864-4F1B-A564-2EB95AFB98DD}" dt="2024-10-02T18:21:15.514" v="1279"/>
        <pc:sldMkLst>
          <pc:docMk/>
          <pc:sldMk cId="2021995651" sldId="280"/>
        </pc:sldMkLst>
      </pc:sldChg>
      <pc:sldChg chg="modSp add mod modTransition setBg">
        <pc:chgData name="Alice Fialová" userId="c7e33ba7-bc04-4525-91ac-e3556d914815" providerId="ADAL" clId="{E7B51396-4864-4F1B-A564-2EB95AFB98DD}" dt="2024-10-02T18:15:22.357" v="1239"/>
        <pc:sldMkLst>
          <pc:docMk/>
          <pc:sldMk cId="4116875401" sldId="281"/>
        </pc:sldMkLst>
        <pc:picChg chg="mod">
          <ac:chgData name="Alice Fialová" userId="c7e33ba7-bc04-4525-91ac-e3556d914815" providerId="ADAL" clId="{E7B51396-4864-4F1B-A564-2EB95AFB98DD}" dt="2024-10-02T18:04:26.882" v="1114" actId="1076"/>
          <ac:picMkLst>
            <pc:docMk/>
            <pc:sldMk cId="4116875401" sldId="281"/>
            <ac:picMk id="6" creationId="{976CC8D5-8D61-8782-D73A-F15628A9B6CE}"/>
          </ac:picMkLst>
        </pc:picChg>
        <pc:picChg chg="mod">
          <ac:chgData name="Alice Fialová" userId="c7e33ba7-bc04-4525-91ac-e3556d914815" providerId="ADAL" clId="{E7B51396-4864-4F1B-A564-2EB95AFB98DD}" dt="2024-10-02T18:04:39.986" v="1118" actId="14100"/>
          <ac:picMkLst>
            <pc:docMk/>
            <pc:sldMk cId="4116875401" sldId="281"/>
            <ac:picMk id="8" creationId="{2EB420DB-29BC-DB17-C104-9A972BA7E0C9}"/>
          </ac:picMkLst>
        </pc:picChg>
        <pc:picChg chg="mod">
          <ac:chgData name="Alice Fialová" userId="c7e33ba7-bc04-4525-91ac-e3556d914815" providerId="ADAL" clId="{E7B51396-4864-4F1B-A564-2EB95AFB98DD}" dt="2024-10-02T18:04:26.882" v="1114" actId="1076"/>
          <ac:picMkLst>
            <pc:docMk/>
            <pc:sldMk cId="4116875401" sldId="281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04:26.882" v="1114" actId="1076"/>
          <ac:picMkLst>
            <pc:docMk/>
            <pc:sldMk cId="4116875401" sldId="281"/>
            <ac:picMk id="14" creationId="{285B96FA-27DA-C7E9-BC20-2527F29E320A}"/>
          </ac:picMkLst>
        </pc:picChg>
      </pc:sldChg>
      <pc:sldChg chg="add ord modTransition setBg">
        <pc:chgData name="Alice Fialová" userId="c7e33ba7-bc04-4525-91ac-e3556d914815" providerId="ADAL" clId="{E7B51396-4864-4F1B-A564-2EB95AFB98DD}" dt="2024-10-02T18:15:22.357" v="1239"/>
        <pc:sldMkLst>
          <pc:docMk/>
          <pc:sldMk cId="4267678771" sldId="282"/>
        </pc:sldMkLst>
      </pc:sldChg>
      <pc:sldChg chg="addSp delSp modSp add del mod ord modTransition setBg">
        <pc:chgData name="Alice Fialová" userId="c7e33ba7-bc04-4525-91ac-e3556d914815" providerId="ADAL" clId="{E7B51396-4864-4F1B-A564-2EB95AFB98DD}" dt="2024-10-02T18:16:09.418" v="1240" actId="47"/>
        <pc:sldMkLst>
          <pc:docMk/>
          <pc:sldMk cId="727506445" sldId="283"/>
        </pc:sldMkLst>
        <pc:picChg chg="add del mod">
          <ac:chgData name="Alice Fialová" userId="c7e33ba7-bc04-4525-91ac-e3556d914815" providerId="ADAL" clId="{E7B51396-4864-4F1B-A564-2EB95AFB98DD}" dt="2024-10-02T18:05:30.394" v="1128" actId="478"/>
          <ac:picMkLst>
            <pc:docMk/>
            <pc:sldMk cId="727506445" sldId="283"/>
            <ac:picMk id="2" creationId="{602D780E-FCBC-C91E-AE0E-241B8AF5534E}"/>
          </ac:picMkLst>
        </pc:picChg>
        <pc:picChg chg="add del mod">
          <ac:chgData name="Alice Fialová" userId="c7e33ba7-bc04-4525-91ac-e3556d914815" providerId="ADAL" clId="{E7B51396-4864-4F1B-A564-2EB95AFB98DD}" dt="2024-10-02T18:05:30.394" v="1128" actId="478"/>
          <ac:picMkLst>
            <pc:docMk/>
            <pc:sldMk cId="727506445" sldId="283"/>
            <ac:picMk id="4" creationId="{07CA1D60-BFF5-B794-557A-205FD216B3F4}"/>
          </ac:picMkLst>
        </pc:picChg>
        <pc:picChg chg="add del mod">
          <ac:chgData name="Alice Fialová" userId="c7e33ba7-bc04-4525-91ac-e3556d914815" providerId="ADAL" clId="{E7B51396-4864-4F1B-A564-2EB95AFB98DD}" dt="2024-10-02T18:05:30.394" v="1128" actId="478"/>
          <ac:picMkLst>
            <pc:docMk/>
            <pc:sldMk cId="727506445" sldId="283"/>
            <ac:picMk id="5" creationId="{FB696A08-1F97-F8A0-BB53-9E5042AC56BE}"/>
          </ac:picMkLst>
        </pc:picChg>
        <pc:picChg chg="mod">
          <ac:chgData name="Alice Fialová" userId="c7e33ba7-bc04-4525-91ac-e3556d914815" providerId="ADAL" clId="{E7B51396-4864-4F1B-A564-2EB95AFB98DD}" dt="2024-10-02T18:05:10.458" v="1126" actId="1076"/>
          <ac:picMkLst>
            <pc:docMk/>
            <pc:sldMk cId="727506445" sldId="283"/>
            <ac:picMk id="6" creationId="{976CC8D5-8D61-8782-D73A-F15628A9B6CE}"/>
          </ac:picMkLst>
        </pc:picChg>
        <pc:picChg chg="add del mod">
          <ac:chgData name="Alice Fialová" userId="c7e33ba7-bc04-4525-91ac-e3556d914815" providerId="ADAL" clId="{E7B51396-4864-4F1B-A564-2EB95AFB98DD}" dt="2024-10-02T18:05:30.394" v="1128" actId="478"/>
          <ac:picMkLst>
            <pc:docMk/>
            <pc:sldMk cId="727506445" sldId="283"/>
            <ac:picMk id="7" creationId="{E2A81352-53B6-91B1-0482-55BFAD7D6675}"/>
          </ac:picMkLst>
        </pc:picChg>
        <pc:picChg chg="mod">
          <ac:chgData name="Alice Fialová" userId="c7e33ba7-bc04-4525-91ac-e3556d914815" providerId="ADAL" clId="{E7B51396-4864-4F1B-A564-2EB95AFB98DD}" dt="2024-10-02T18:05:10.458" v="1126" actId="1076"/>
          <ac:picMkLst>
            <pc:docMk/>
            <pc:sldMk cId="727506445" sldId="283"/>
            <ac:picMk id="8" creationId="{2EB420DB-29BC-DB17-C104-9A972BA7E0C9}"/>
          </ac:picMkLst>
        </pc:picChg>
        <pc:picChg chg="mod">
          <ac:chgData name="Alice Fialová" userId="c7e33ba7-bc04-4525-91ac-e3556d914815" providerId="ADAL" clId="{E7B51396-4864-4F1B-A564-2EB95AFB98DD}" dt="2024-10-02T18:05:10.458" v="1126" actId="1076"/>
          <ac:picMkLst>
            <pc:docMk/>
            <pc:sldMk cId="727506445" sldId="283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05:10.458" v="1126" actId="1076"/>
          <ac:picMkLst>
            <pc:docMk/>
            <pc:sldMk cId="727506445" sldId="283"/>
            <ac:picMk id="14" creationId="{285B96FA-27DA-C7E9-BC20-2527F29E320A}"/>
          </ac:picMkLst>
        </pc:picChg>
      </pc:sldChg>
      <pc:sldChg chg="addSp delSp modSp add mod modTransition setBg">
        <pc:chgData name="Alice Fialová" userId="c7e33ba7-bc04-4525-91ac-e3556d914815" providerId="ADAL" clId="{E7B51396-4864-4F1B-A564-2EB95AFB98DD}" dt="2024-10-02T18:15:22.357" v="1239"/>
        <pc:sldMkLst>
          <pc:docMk/>
          <pc:sldMk cId="2443719576" sldId="284"/>
        </pc:sldMkLst>
        <pc:picChg chg="add del mod">
          <ac:chgData name="Alice Fialová" userId="c7e33ba7-bc04-4525-91ac-e3556d914815" providerId="ADAL" clId="{E7B51396-4864-4F1B-A564-2EB95AFB98DD}" dt="2024-10-02T18:07:54.693" v="1161" actId="478"/>
          <ac:picMkLst>
            <pc:docMk/>
            <pc:sldMk cId="2443719576" sldId="284"/>
            <ac:picMk id="2" creationId="{48FD2116-13B1-2A32-3B26-E54A29BF500E}"/>
          </ac:picMkLst>
        </pc:picChg>
        <pc:picChg chg="mod">
          <ac:chgData name="Alice Fialová" userId="c7e33ba7-bc04-4525-91ac-e3556d914815" providerId="ADAL" clId="{E7B51396-4864-4F1B-A564-2EB95AFB98DD}" dt="2024-10-02T18:07:56.997" v="1162" actId="1076"/>
          <ac:picMkLst>
            <pc:docMk/>
            <pc:sldMk cId="2443719576" sldId="284"/>
            <ac:picMk id="6" creationId="{976CC8D5-8D61-8782-D73A-F15628A9B6CE}"/>
          </ac:picMkLst>
        </pc:picChg>
        <pc:picChg chg="mod">
          <ac:chgData name="Alice Fialová" userId="c7e33ba7-bc04-4525-91ac-e3556d914815" providerId="ADAL" clId="{E7B51396-4864-4F1B-A564-2EB95AFB98DD}" dt="2024-10-02T18:05:41.347" v="1131" actId="1076"/>
          <ac:picMkLst>
            <pc:docMk/>
            <pc:sldMk cId="2443719576" sldId="284"/>
            <ac:picMk id="8" creationId="{2EB420DB-29BC-DB17-C104-9A972BA7E0C9}"/>
          </ac:picMkLst>
        </pc:picChg>
        <pc:picChg chg="mod">
          <ac:chgData name="Alice Fialová" userId="c7e33ba7-bc04-4525-91ac-e3556d914815" providerId="ADAL" clId="{E7B51396-4864-4F1B-A564-2EB95AFB98DD}" dt="2024-10-02T18:05:44.939" v="1132" actId="1076"/>
          <ac:picMkLst>
            <pc:docMk/>
            <pc:sldMk cId="2443719576" sldId="284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05:44.939" v="1132" actId="1076"/>
          <ac:picMkLst>
            <pc:docMk/>
            <pc:sldMk cId="2443719576" sldId="284"/>
            <ac:picMk id="14" creationId="{285B96FA-27DA-C7E9-BC20-2527F29E320A}"/>
          </ac:picMkLst>
        </pc:picChg>
      </pc:sldChg>
      <pc:sldChg chg="modSp add mod modTransition setBg">
        <pc:chgData name="Alice Fialová" userId="c7e33ba7-bc04-4525-91ac-e3556d914815" providerId="ADAL" clId="{E7B51396-4864-4F1B-A564-2EB95AFB98DD}" dt="2024-10-02T18:16:55.638" v="1244" actId="1076"/>
        <pc:sldMkLst>
          <pc:docMk/>
          <pc:sldMk cId="1778376806" sldId="285"/>
        </pc:sldMkLst>
        <pc:picChg chg="mod">
          <ac:chgData name="Alice Fialová" userId="c7e33ba7-bc04-4525-91ac-e3556d914815" providerId="ADAL" clId="{E7B51396-4864-4F1B-A564-2EB95AFB98DD}" dt="2024-10-02T18:06:12.508" v="1141" actId="14100"/>
          <ac:picMkLst>
            <pc:docMk/>
            <pc:sldMk cId="1778376806" sldId="285"/>
            <ac:picMk id="6" creationId="{976CC8D5-8D61-8782-D73A-F15628A9B6CE}"/>
          </ac:picMkLst>
        </pc:picChg>
        <pc:picChg chg="mod">
          <ac:chgData name="Alice Fialová" userId="c7e33ba7-bc04-4525-91ac-e3556d914815" providerId="ADAL" clId="{E7B51396-4864-4F1B-A564-2EB95AFB98DD}" dt="2024-10-02T18:16:52.798" v="1243" actId="1076"/>
          <ac:picMkLst>
            <pc:docMk/>
            <pc:sldMk cId="1778376806" sldId="285"/>
            <ac:picMk id="8" creationId="{2EB420DB-29BC-DB17-C104-9A972BA7E0C9}"/>
          </ac:picMkLst>
        </pc:picChg>
        <pc:picChg chg="mod">
          <ac:chgData name="Alice Fialová" userId="c7e33ba7-bc04-4525-91ac-e3556d914815" providerId="ADAL" clId="{E7B51396-4864-4F1B-A564-2EB95AFB98DD}" dt="2024-10-02T18:16:55.638" v="1244" actId="1076"/>
          <ac:picMkLst>
            <pc:docMk/>
            <pc:sldMk cId="1778376806" sldId="285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16:55.638" v="1244" actId="1076"/>
          <ac:picMkLst>
            <pc:docMk/>
            <pc:sldMk cId="1778376806" sldId="285"/>
            <ac:picMk id="14" creationId="{285B96FA-27DA-C7E9-BC20-2527F29E320A}"/>
          </ac:picMkLst>
        </pc:picChg>
      </pc:sldChg>
      <pc:sldChg chg="add del ord">
        <pc:chgData name="Alice Fialová" userId="c7e33ba7-bc04-4525-91ac-e3556d914815" providerId="ADAL" clId="{E7B51396-4864-4F1B-A564-2EB95AFB98DD}" dt="2024-10-02T18:08:04.820" v="1163" actId="47"/>
        <pc:sldMkLst>
          <pc:docMk/>
          <pc:sldMk cId="3728579748" sldId="286"/>
        </pc:sldMkLst>
      </pc:sldChg>
      <pc:sldChg chg="addSp modSp add del mod ord modTransition setBg">
        <pc:chgData name="Alice Fialová" userId="c7e33ba7-bc04-4525-91ac-e3556d914815" providerId="ADAL" clId="{E7B51396-4864-4F1B-A564-2EB95AFB98DD}" dt="2024-10-02T18:16:18.235" v="1241" actId="47"/>
        <pc:sldMkLst>
          <pc:docMk/>
          <pc:sldMk cId="2187602157" sldId="287"/>
        </pc:sldMkLst>
        <pc:picChg chg="add mod">
          <ac:chgData name="Alice Fialová" userId="c7e33ba7-bc04-4525-91ac-e3556d914815" providerId="ADAL" clId="{E7B51396-4864-4F1B-A564-2EB95AFB98DD}" dt="2024-10-02T18:06:44.519" v="1149" actId="571"/>
          <ac:picMkLst>
            <pc:docMk/>
            <pc:sldMk cId="2187602157" sldId="287"/>
            <ac:picMk id="2" creationId="{88336FBB-6F2B-8C75-6DB8-3D7EBA701875}"/>
          </ac:picMkLst>
        </pc:picChg>
        <pc:picChg chg="add mod">
          <ac:chgData name="Alice Fialová" userId="c7e33ba7-bc04-4525-91ac-e3556d914815" providerId="ADAL" clId="{E7B51396-4864-4F1B-A564-2EB95AFB98DD}" dt="2024-10-02T18:06:44.519" v="1149" actId="571"/>
          <ac:picMkLst>
            <pc:docMk/>
            <pc:sldMk cId="2187602157" sldId="287"/>
            <ac:picMk id="4" creationId="{A441CB13-1FC7-9ABA-29BE-B1CFAF1CD6EB}"/>
          </ac:picMkLst>
        </pc:picChg>
        <pc:picChg chg="add mod">
          <ac:chgData name="Alice Fialová" userId="c7e33ba7-bc04-4525-91ac-e3556d914815" providerId="ADAL" clId="{E7B51396-4864-4F1B-A564-2EB95AFB98DD}" dt="2024-10-02T18:06:44.519" v="1149" actId="571"/>
          <ac:picMkLst>
            <pc:docMk/>
            <pc:sldMk cId="2187602157" sldId="287"/>
            <ac:picMk id="5" creationId="{FDD004FD-F3CD-CB9D-D54A-EBC738E8C9E8}"/>
          </ac:picMkLst>
        </pc:picChg>
        <pc:picChg chg="mod">
          <ac:chgData name="Alice Fialová" userId="c7e33ba7-bc04-4525-91ac-e3556d914815" providerId="ADAL" clId="{E7B51396-4864-4F1B-A564-2EB95AFB98DD}" dt="2024-10-02T18:06:54.292" v="1150" actId="1076"/>
          <ac:picMkLst>
            <pc:docMk/>
            <pc:sldMk cId="2187602157" sldId="287"/>
            <ac:picMk id="6" creationId="{976CC8D5-8D61-8782-D73A-F15628A9B6CE}"/>
          </ac:picMkLst>
        </pc:picChg>
        <pc:picChg chg="mod">
          <ac:chgData name="Alice Fialová" userId="c7e33ba7-bc04-4525-91ac-e3556d914815" providerId="ADAL" clId="{E7B51396-4864-4F1B-A564-2EB95AFB98DD}" dt="2024-10-02T18:06:54.292" v="1150" actId="1076"/>
          <ac:picMkLst>
            <pc:docMk/>
            <pc:sldMk cId="2187602157" sldId="287"/>
            <ac:picMk id="8" creationId="{2EB420DB-29BC-DB17-C104-9A972BA7E0C9}"/>
          </ac:picMkLst>
        </pc:picChg>
        <pc:picChg chg="mod">
          <ac:chgData name="Alice Fialová" userId="c7e33ba7-bc04-4525-91ac-e3556d914815" providerId="ADAL" clId="{E7B51396-4864-4F1B-A564-2EB95AFB98DD}" dt="2024-10-02T18:06:54.292" v="1150" actId="1076"/>
          <ac:picMkLst>
            <pc:docMk/>
            <pc:sldMk cId="2187602157" sldId="287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06:54.292" v="1150" actId="1076"/>
          <ac:picMkLst>
            <pc:docMk/>
            <pc:sldMk cId="2187602157" sldId="287"/>
            <ac:picMk id="14" creationId="{285B96FA-27DA-C7E9-BC20-2527F29E320A}"/>
          </ac:picMkLst>
        </pc:picChg>
      </pc:sldChg>
      <pc:sldChg chg="addSp delSp modSp add mod modTransition setBg">
        <pc:chgData name="Alice Fialová" userId="c7e33ba7-bc04-4525-91ac-e3556d914815" providerId="ADAL" clId="{E7B51396-4864-4F1B-A564-2EB95AFB98DD}" dt="2024-10-02T18:15:22.357" v="1239"/>
        <pc:sldMkLst>
          <pc:docMk/>
          <pc:sldMk cId="278039349" sldId="288"/>
        </pc:sldMkLst>
        <pc:picChg chg="add del mod">
          <ac:chgData name="Alice Fialová" userId="c7e33ba7-bc04-4525-91ac-e3556d914815" providerId="ADAL" clId="{E7B51396-4864-4F1B-A564-2EB95AFB98DD}" dt="2024-10-02T18:08:25.781" v="1171" actId="478"/>
          <ac:picMkLst>
            <pc:docMk/>
            <pc:sldMk cId="278039349" sldId="288"/>
            <ac:picMk id="2" creationId="{8E3D9161-687C-895B-51BC-5D837934CDC7}"/>
          </ac:picMkLst>
        </pc:picChg>
        <pc:picChg chg="mod">
          <ac:chgData name="Alice Fialová" userId="c7e33ba7-bc04-4525-91ac-e3556d914815" providerId="ADAL" clId="{E7B51396-4864-4F1B-A564-2EB95AFB98DD}" dt="2024-10-02T18:07:13.917" v="1152" actId="1076"/>
          <ac:picMkLst>
            <pc:docMk/>
            <pc:sldMk cId="278039349" sldId="288"/>
            <ac:picMk id="6" creationId="{976CC8D5-8D61-8782-D73A-F15628A9B6CE}"/>
          </ac:picMkLst>
        </pc:picChg>
        <pc:picChg chg="mod">
          <ac:chgData name="Alice Fialová" userId="c7e33ba7-bc04-4525-91ac-e3556d914815" providerId="ADAL" clId="{E7B51396-4864-4F1B-A564-2EB95AFB98DD}" dt="2024-10-02T18:07:13.917" v="1152" actId="1076"/>
          <ac:picMkLst>
            <pc:docMk/>
            <pc:sldMk cId="278039349" sldId="288"/>
            <ac:picMk id="8" creationId="{2EB420DB-29BC-DB17-C104-9A972BA7E0C9}"/>
          </ac:picMkLst>
        </pc:picChg>
        <pc:picChg chg="mod">
          <ac:chgData name="Alice Fialová" userId="c7e33ba7-bc04-4525-91ac-e3556d914815" providerId="ADAL" clId="{E7B51396-4864-4F1B-A564-2EB95AFB98DD}" dt="2024-10-02T18:08:28.366" v="1172" actId="1076"/>
          <ac:picMkLst>
            <pc:docMk/>
            <pc:sldMk cId="278039349" sldId="288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07:16.212" v="1153" actId="1076"/>
          <ac:picMkLst>
            <pc:docMk/>
            <pc:sldMk cId="278039349" sldId="288"/>
            <ac:picMk id="14" creationId="{285B96FA-27DA-C7E9-BC20-2527F29E320A}"/>
          </ac:picMkLst>
        </pc:picChg>
      </pc:sldChg>
      <pc:sldChg chg="add ord modTransition setBg">
        <pc:chgData name="Alice Fialová" userId="c7e33ba7-bc04-4525-91ac-e3556d914815" providerId="ADAL" clId="{E7B51396-4864-4F1B-A564-2EB95AFB98DD}" dt="2024-10-02T18:15:22.357" v="1239"/>
        <pc:sldMkLst>
          <pc:docMk/>
          <pc:sldMk cId="2708665308" sldId="289"/>
        </pc:sldMkLst>
      </pc:sldChg>
      <pc:sldChg chg="add del ord">
        <pc:chgData name="Alice Fialová" userId="c7e33ba7-bc04-4525-91ac-e3556d914815" providerId="ADAL" clId="{E7B51396-4864-4F1B-A564-2EB95AFB98DD}" dt="2024-10-02T18:08:50.088" v="1176" actId="47"/>
        <pc:sldMkLst>
          <pc:docMk/>
          <pc:sldMk cId="745045944" sldId="290"/>
        </pc:sldMkLst>
      </pc:sldChg>
      <pc:sldChg chg="addSp delSp modSp add mod modTransition setBg">
        <pc:chgData name="Alice Fialová" userId="c7e33ba7-bc04-4525-91ac-e3556d914815" providerId="ADAL" clId="{E7B51396-4864-4F1B-A564-2EB95AFB98DD}" dt="2024-10-02T18:48:32.045" v="1334" actId="1076"/>
        <pc:sldMkLst>
          <pc:docMk/>
          <pc:sldMk cId="2218136596" sldId="290"/>
        </pc:sldMkLst>
        <pc:picChg chg="add del mod">
          <ac:chgData name="Alice Fialová" userId="c7e33ba7-bc04-4525-91ac-e3556d914815" providerId="ADAL" clId="{E7B51396-4864-4F1B-A564-2EB95AFB98DD}" dt="2024-10-02T18:26:42.519" v="1309" actId="478"/>
          <ac:picMkLst>
            <pc:docMk/>
            <pc:sldMk cId="2218136596" sldId="290"/>
            <ac:picMk id="4" creationId="{5C3BD098-B592-FF6A-9530-A0FA99BE12AC}"/>
          </ac:picMkLst>
        </pc:picChg>
        <pc:picChg chg="mod">
          <ac:chgData name="Alice Fialová" userId="c7e33ba7-bc04-4525-91ac-e3556d914815" providerId="ADAL" clId="{E7B51396-4864-4F1B-A564-2EB95AFB98DD}" dt="2024-10-02T18:08:56.118" v="1178" actId="1076"/>
          <ac:picMkLst>
            <pc:docMk/>
            <pc:sldMk cId="2218136596" sldId="290"/>
            <ac:picMk id="6" creationId="{976CC8D5-8D61-8782-D73A-F15628A9B6CE}"/>
          </ac:picMkLst>
        </pc:picChg>
        <pc:picChg chg="add del mod">
          <ac:chgData name="Alice Fialová" userId="c7e33ba7-bc04-4525-91ac-e3556d914815" providerId="ADAL" clId="{E7B51396-4864-4F1B-A564-2EB95AFB98DD}" dt="2024-10-02T18:48:30.245" v="1333" actId="478"/>
          <ac:picMkLst>
            <pc:docMk/>
            <pc:sldMk cId="2218136596" sldId="290"/>
            <ac:picMk id="7" creationId="{E7DA3126-29CA-6E8E-386B-7E1932E6EE9E}"/>
          </ac:picMkLst>
        </pc:picChg>
        <pc:picChg chg="mod">
          <ac:chgData name="Alice Fialová" userId="c7e33ba7-bc04-4525-91ac-e3556d914815" providerId="ADAL" clId="{E7B51396-4864-4F1B-A564-2EB95AFB98DD}" dt="2024-10-02T18:08:56.118" v="1178" actId="1076"/>
          <ac:picMkLst>
            <pc:docMk/>
            <pc:sldMk cId="2218136596" sldId="290"/>
            <ac:picMk id="8" creationId="{2EB420DB-29BC-DB17-C104-9A972BA7E0C9}"/>
          </ac:picMkLst>
        </pc:picChg>
        <pc:picChg chg="add mod">
          <ac:chgData name="Alice Fialová" userId="c7e33ba7-bc04-4525-91ac-e3556d914815" providerId="ADAL" clId="{E7B51396-4864-4F1B-A564-2EB95AFB98DD}" dt="2024-10-02T18:48:32.045" v="1334" actId="1076"/>
          <ac:picMkLst>
            <pc:docMk/>
            <pc:sldMk cId="2218136596" sldId="290"/>
            <ac:picMk id="10" creationId="{2C92D5CF-B8BF-7733-4BD6-0EE667C8B0E6}"/>
          </ac:picMkLst>
        </pc:picChg>
        <pc:picChg chg="mod">
          <ac:chgData name="Alice Fialová" userId="c7e33ba7-bc04-4525-91ac-e3556d914815" providerId="ADAL" clId="{E7B51396-4864-4F1B-A564-2EB95AFB98DD}" dt="2024-10-02T18:09:10.327" v="1185" actId="14100"/>
          <ac:picMkLst>
            <pc:docMk/>
            <pc:sldMk cId="2218136596" sldId="290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08:57.318" v="1179" actId="1076"/>
          <ac:picMkLst>
            <pc:docMk/>
            <pc:sldMk cId="2218136596" sldId="290"/>
            <ac:picMk id="14" creationId="{285B96FA-27DA-C7E9-BC20-2527F29E320A}"/>
          </ac:picMkLst>
        </pc:picChg>
      </pc:sldChg>
      <pc:sldChg chg="add ord modTransition setBg">
        <pc:chgData name="Alice Fialová" userId="c7e33ba7-bc04-4525-91ac-e3556d914815" providerId="ADAL" clId="{E7B51396-4864-4F1B-A564-2EB95AFB98DD}" dt="2024-10-02T18:15:22.357" v="1239"/>
        <pc:sldMkLst>
          <pc:docMk/>
          <pc:sldMk cId="197744403" sldId="291"/>
        </pc:sldMkLst>
      </pc:sldChg>
      <pc:sldChg chg="addSp modSp add del mod ord modTransition setBg">
        <pc:chgData name="Alice Fialová" userId="c7e33ba7-bc04-4525-91ac-e3556d914815" providerId="ADAL" clId="{E7B51396-4864-4F1B-A564-2EB95AFB98DD}" dt="2024-10-02T18:16:24.467" v="1242" actId="47"/>
        <pc:sldMkLst>
          <pc:docMk/>
          <pc:sldMk cId="1198334275" sldId="292"/>
        </pc:sldMkLst>
        <pc:picChg chg="add mod">
          <ac:chgData name="Alice Fialová" userId="c7e33ba7-bc04-4525-91ac-e3556d914815" providerId="ADAL" clId="{E7B51396-4864-4F1B-A564-2EB95AFB98DD}" dt="2024-10-02T18:09:45.775" v="1194" actId="1076"/>
          <ac:picMkLst>
            <pc:docMk/>
            <pc:sldMk cId="1198334275" sldId="292"/>
            <ac:picMk id="2" creationId="{323162B3-2531-9A91-630C-1EAFB031F70B}"/>
          </ac:picMkLst>
        </pc:picChg>
        <pc:picChg chg="add mod">
          <ac:chgData name="Alice Fialová" userId="c7e33ba7-bc04-4525-91ac-e3556d914815" providerId="ADAL" clId="{E7B51396-4864-4F1B-A564-2EB95AFB98DD}" dt="2024-10-02T18:09:45.775" v="1194" actId="1076"/>
          <ac:picMkLst>
            <pc:docMk/>
            <pc:sldMk cId="1198334275" sldId="292"/>
            <ac:picMk id="4" creationId="{65D929F5-03C1-767B-206A-534415CC3EE7}"/>
          </ac:picMkLst>
        </pc:picChg>
        <pc:picChg chg="mod">
          <ac:chgData name="Alice Fialová" userId="c7e33ba7-bc04-4525-91ac-e3556d914815" providerId="ADAL" clId="{E7B51396-4864-4F1B-A564-2EB95AFB98DD}" dt="2024-10-02T18:09:34.590" v="1192" actId="1076"/>
          <ac:picMkLst>
            <pc:docMk/>
            <pc:sldMk cId="1198334275" sldId="292"/>
            <ac:picMk id="6" creationId="{976CC8D5-8D61-8782-D73A-F15628A9B6CE}"/>
          </ac:picMkLst>
        </pc:picChg>
        <pc:picChg chg="mod">
          <ac:chgData name="Alice Fialová" userId="c7e33ba7-bc04-4525-91ac-e3556d914815" providerId="ADAL" clId="{E7B51396-4864-4F1B-A564-2EB95AFB98DD}" dt="2024-10-02T18:09:34.590" v="1192" actId="1076"/>
          <ac:picMkLst>
            <pc:docMk/>
            <pc:sldMk cId="1198334275" sldId="292"/>
            <ac:picMk id="8" creationId="{2EB420DB-29BC-DB17-C104-9A972BA7E0C9}"/>
          </ac:picMkLst>
        </pc:picChg>
        <pc:picChg chg="mod">
          <ac:chgData name="Alice Fialová" userId="c7e33ba7-bc04-4525-91ac-e3556d914815" providerId="ADAL" clId="{E7B51396-4864-4F1B-A564-2EB95AFB98DD}" dt="2024-10-02T18:09:45.775" v="1194" actId="1076"/>
          <ac:picMkLst>
            <pc:docMk/>
            <pc:sldMk cId="1198334275" sldId="292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09:45.775" v="1194" actId="1076"/>
          <ac:picMkLst>
            <pc:docMk/>
            <pc:sldMk cId="1198334275" sldId="292"/>
            <ac:picMk id="14" creationId="{285B96FA-27DA-C7E9-BC20-2527F29E320A}"/>
          </ac:picMkLst>
        </pc:picChg>
      </pc:sldChg>
      <pc:sldChg chg="addSp delSp modSp add mod modTransition setBg">
        <pc:chgData name="Alice Fialová" userId="c7e33ba7-bc04-4525-91ac-e3556d914815" providerId="ADAL" clId="{E7B51396-4864-4F1B-A564-2EB95AFB98DD}" dt="2024-10-02T18:15:22.357" v="1239"/>
        <pc:sldMkLst>
          <pc:docMk/>
          <pc:sldMk cId="4203807762" sldId="293"/>
        </pc:sldMkLst>
        <pc:picChg chg="mod">
          <ac:chgData name="Alice Fialová" userId="c7e33ba7-bc04-4525-91ac-e3556d914815" providerId="ADAL" clId="{E7B51396-4864-4F1B-A564-2EB95AFB98DD}" dt="2024-10-02T18:10:09.479" v="1196" actId="1076"/>
          <ac:picMkLst>
            <pc:docMk/>
            <pc:sldMk cId="4203807762" sldId="293"/>
            <ac:picMk id="2" creationId="{323162B3-2531-9A91-630C-1EAFB031F70B}"/>
          </ac:picMkLst>
        </pc:picChg>
        <pc:picChg chg="mod">
          <ac:chgData name="Alice Fialová" userId="c7e33ba7-bc04-4525-91ac-e3556d914815" providerId="ADAL" clId="{E7B51396-4864-4F1B-A564-2EB95AFB98DD}" dt="2024-10-02T18:10:09.479" v="1196" actId="1076"/>
          <ac:picMkLst>
            <pc:docMk/>
            <pc:sldMk cId="4203807762" sldId="293"/>
            <ac:picMk id="4" creationId="{65D929F5-03C1-767B-206A-534415CC3EE7}"/>
          </ac:picMkLst>
        </pc:picChg>
        <pc:picChg chg="add del mod">
          <ac:chgData name="Alice Fialová" userId="c7e33ba7-bc04-4525-91ac-e3556d914815" providerId="ADAL" clId="{E7B51396-4864-4F1B-A564-2EB95AFB98DD}" dt="2024-10-02T18:10:27.095" v="1202" actId="478"/>
          <ac:picMkLst>
            <pc:docMk/>
            <pc:sldMk cId="4203807762" sldId="293"/>
            <ac:picMk id="5" creationId="{F0003A8B-BB8A-3527-41C6-69D268B66FF7}"/>
          </ac:picMkLst>
        </pc:picChg>
        <pc:picChg chg="mod">
          <ac:chgData name="Alice Fialová" userId="c7e33ba7-bc04-4525-91ac-e3556d914815" providerId="ADAL" clId="{E7B51396-4864-4F1B-A564-2EB95AFB98DD}" dt="2024-10-02T18:10:37.711" v="1204" actId="1076"/>
          <ac:picMkLst>
            <pc:docMk/>
            <pc:sldMk cId="4203807762" sldId="293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10:40.672" v="1205" actId="1076"/>
          <ac:picMkLst>
            <pc:docMk/>
            <pc:sldMk cId="4203807762" sldId="293"/>
            <ac:picMk id="14" creationId="{285B96FA-27DA-C7E9-BC20-2527F29E320A}"/>
          </ac:picMkLst>
        </pc:picChg>
      </pc:sldChg>
      <pc:sldChg chg="addSp delSp modSp add mod modTransition setBg">
        <pc:chgData name="Alice Fialová" userId="c7e33ba7-bc04-4525-91ac-e3556d914815" providerId="ADAL" clId="{E7B51396-4864-4F1B-A564-2EB95AFB98DD}" dt="2024-10-02T18:27:58.448" v="1331" actId="1076"/>
        <pc:sldMkLst>
          <pc:docMk/>
          <pc:sldMk cId="2822313117" sldId="294"/>
        </pc:sldMkLst>
        <pc:picChg chg="mod">
          <ac:chgData name="Alice Fialová" userId="c7e33ba7-bc04-4525-91ac-e3556d914815" providerId="ADAL" clId="{E7B51396-4864-4F1B-A564-2EB95AFB98DD}" dt="2024-10-02T18:10:48.791" v="1207" actId="1076"/>
          <ac:picMkLst>
            <pc:docMk/>
            <pc:sldMk cId="2822313117" sldId="294"/>
            <ac:picMk id="2" creationId="{323162B3-2531-9A91-630C-1EAFB031F70B}"/>
          </ac:picMkLst>
        </pc:picChg>
        <pc:picChg chg="mod">
          <ac:chgData name="Alice Fialová" userId="c7e33ba7-bc04-4525-91ac-e3556d914815" providerId="ADAL" clId="{E7B51396-4864-4F1B-A564-2EB95AFB98DD}" dt="2024-10-02T18:10:48.791" v="1207" actId="1076"/>
          <ac:picMkLst>
            <pc:docMk/>
            <pc:sldMk cId="2822313117" sldId="294"/>
            <ac:picMk id="4" creationId="{65D929F5-03C1-767B-206A-534415CC3EE7}"/>
          </ac:picMkLst>
        </pc:picChg>
        <pc:picChg chg="add del mod">
          <ac:chgData name="Alice Fialová" userId="c7e33ba7-bc04-4525-91ac-e3556d914815" providerId="ADAL" clId="{E7B51396-4864-4F1B-A564-2EB95AFB98DD}" dt="2024-10-02T18:27:40.753" v="1321" actId="478"/>
          <ac:picMkLst>
            <pc:docMk/>
            <pc:sldMk cId="2822313117" sldId="294"/>
            <ac:picMk id="7" creationId="{45E70FC5-8612-B7F5-B154-75276B5943AA}"/>
          </ac:picMkLst>
        </pc:picChg>
        <pc:picChg chg="add mod">
          <ac:chgData name="Alice Fialová" userId="c7e33ba7-bc04-4525-91ac-e3556d914815" providerId="ADAL" clId="{E7B51396-4864-4F1B-A564-2EB95AFB98DD}" dt="2024-10-02T18:27:58.448" v="1331" actId="1076"/>
          <ac:picMkLst>
            <pc:docMk/>
            <pc:sldMk cId="2822313117" sldId="294"/>
            <ac:picMk id="10" creationId="{A5322734-3FFD-9483-C55C-53867B75CD66}"/>
          </ac:picMkLst>
        </pc:picChg>
        <pc:picChg chg="mod">
          <ac:chgData name="Alice Fialová" userId="c7e33ba7-bc04-4525-91ac-e3556d914815" providerId="ADAL" clId="{E7B51396-4864-4F1B-A564-2EB95AFB98DD}" dt="2024-10-02T18:10:48.791" v="1207" actId="1076"/>
          <ac:picMkLst>
            <pc:docMk/>
            <pc:sldMk cId="2822313117" sldId="294"/>
            <ac:picMk id="12" creationId="{4B50EF43-9168-F184-6CF4-75549DED9CA1}"/>
          </ac:picMkLst>
        </pc:picChg>
        <pc:picChg chg="mod">
          <ac:chgData name="Alice Fialová" userId="c7e33ba7-bc04-4525-91ac-e3556d914815" providerId="ADAL" clId="{E7B51396-4864-4F1B-A564-2EB95AFB98DD}" dt="2024-10-02T18:10:58.688" v="1212" actId="14100"/>
          <ac:picMkLst>
            <pc:docMk/>
            <pc:sldMk cId="2822313117" sldId="294"/>
            <ac:picMk id="14" creationId="{285B96FA-27DA-C7E9-BC20-2527F29E320A}"/>
          </ac:picMkLst>
        </pc:picChg>
      </pc:sldChg>
      <pc:sldChg chg="addSp new mod">
        <pc:chgData name="Alice Fialová" userId="c7e33ba7-bc04-4525-91ac-e3556d914815" providerId="ADAL" clId="{E7B51396-4864-4F1B-A564-2EB95AFB98DD}" dt="2024-10-02T18:12:23.011" v="1214" actId="11529"/>
        <pc:sldMkLst>
          <pc:docMk/>
          <pc:sldMk cId="3817510998" sldId="295"/>
        </pc:sldMkLst>
        <pc:spChg chg="add">
          <ac:chgData name="Alice Fialová" userId="c7e33ba7-bc04-4525-91ac-e3556d914815" providerId="ADAL" clId="{E7B51396-4864-4F1B-A564-2EB95AFB98DD}" dt="2024-10-02T18:12:23.011" v="1214" actId="11529"/>
          <ac:spMkLst>
            <pc:docMk/>
            <pc:sldMk cId="3817510998" sldId="295"/>
            <ac:spMk id="5" creationId="{A25D6FFD-E75B-2300-0458-7AA0C328FB7E}"/>
          </ac:spMkLst>
        </pc:spChg>
      </pc:sldChg>
      <pc:sldChg chg="addSp delSp modSp new del mod modTransition">
        <pc:chgData name="Alice Fialová" userId="c7e33ba7-bc04-4525-91ac-e3556d914815" providerId="ADAL" clId="{E7B51396-4864-4F1B-A564-2EB95AFB98DD}" dt="2024-10-02T18:23:39.588" v="1306" actId="47"/>
        <pc:sldMkLst>
          <pc:docMk/>
          <pc:sldMk cId="4156262937" sldId="296"/>
        </pc:sldMkLst>
        <pc:spChg chg="del">
          <ac:chgData name="Alice Fialová" userId="c7e33ba7-bc04-4525-91ac-e3556d914815" providerId="ADAL" clId="{E7B51396-4864-4F1B-A564-2EB95AFB98DD}" dt="2024-10-02T18:21:47.027" v="1283" actId="478"/>
          <ac:spMkLst>
            <pc:docMk/>
            <pc:sldMk cId="4156262937" sldId="296"/>
            <ac:spMk id="2" creationId="{E858829F-CEDA-9EBB-91BB-40ADF907BFF5}"/>
          </ac:spMkLst>
        </pc:spChg>
        <pc:spChg chg="del">
          <ac:chgData name="Alice Fialová" userId="c7e33ba7-bc04-4525-91ac-e3556d914815" providerId="ADAL" clId="{E7B51396-4864-4F1B-A564-2EB95AFB98DD}" dt="2024-10-02T18:21:50.019" v="1285" actId="478"/>
          <ac:spMkLst>
            <pc:docMk/>
            <pc:sldMk cId="4156262937" sldId="296"/>
            <ac:spMk id="3" creationId="{952AAAC6-6043-E46F-2BC0-B341068081C1}"/>
          </ac:spMkLst>
        </pc:spChg>
        <pc:spChg chg="del">
          <ac:chgData name="Alice Fialová" userId="c7e33ba7-bc04-4525-91ac-e3556d914815" providerId="ADAL" clId="{E7B51396-4864-4F1B-A564-2EB95AFB98DD}" dt="2024-10-02T18:21:44.986" v="1282" actId="478"/>
          <ac:spMkLst>
            <pc:docMk/>
            <pc:sldMk cId="4156262937" sldId="296"/>
            <ac:spMk id="4" creationId="{91C1203B-3C5D-301F-CF5B-B85D32476BCE}"/>
          </ac:spMkLst>
        </pc:spChg>
        <pc:spChg chg="mod">
          <ac:chgData name="Alice Fialová" userId="c7e33ba7-bc04-4525-91ac-e3556d914815" providerId="ADAL" clId="{E7B51396-4864-4F1B-A564-2EB95AFB98DD}" dt="2024-10-02T18:21:53.035" v="1287" actId="6549"/>
          <ac:spMkLst>
            <pc:docMk/>
            <pc:sldMk cId="4156262937" sldId="296"/>
            <ac:spMk id="6" creationId="{63CDAE7B-961A-9A8B-A757-252C51914455}"/>
          </ac:spMkLst>
        </pc:spChg>
        <pc:spChg chg="mod">
          <ac:chgData name="Alice Fialová" userId="c7e33ba7-bc04-4525-91ac-e3556d914815" providerId="ADAL" clId="{E7B51396-4864-4F1B-A564-2EB95AFB98DD}" dt="2024-10-02T18:21:52.179" v="1286" actId="1076"/>
          <ac:spMkLst>
            <pc:docMk/>
            <pc:sldMk cId="4156262937" sldId="296"/>
            <ac:spMk id="8" creationId="{DA924C29-4D2A-B193-8395-1CB38F0D62BD}"/>
          </ac:spMkLst>
        </pc:spChg>
        <pc:spChg chg="mod">
          <ac:chgData name="Alice Fialová" userId="c7e33ba7-bc04-4525-91ac-e3556d914815" providerId="ADAL" clId="{E7B51396-4864-4F1B-A564-2EB95AFB98DD}" dt="2024-10-02T18:18:40.612" v="1252"/>
          <ac:spMkLst>
            <pc:docMk/>
            <pc:sldMk cId="4156262937" sldId="296"/>
            <ac:spMk id="9" creationId="{5E34531A-C357-A9BB-C191-0747ECB001DF}"/>
          </ac:spMkLst>
        </pc:spChg>
        <pc:spChg chg="mod">
          <ac:chgData name="Alice Fialová" userId="c7e33ba7-bc04-4525-91ac-e3556d914815" providerId="ADAL" clId="{E7B51396-4864-4F1B-A564-2EB95AFB98DD}" dt="2024-10-02T18:18:40.612" v="1252"/>
          <ac:spMkLst>
            <pc:docMk/>
            <pc:sldMk cId="4156262937" sldId="296"/>
            <ac:spMk id="10" creationId="{BB1E9C40-5E68-DB09-3BB5-C2523410982A}"/>
          </ac:spMkLst>
        </pc:spChg>
        <pc:spChg chg="mod">
          <ac:chgData name="Alice Fialová" userId="c7e33ba7-bc04-4525-91ac-e3556d914815" providerId="ADAL" clId="{E7B51396-4864-4F1B-A564-2EB95AFB98DD}" dt="2024-10-02T18:18:40.612" v="1252"/>
          <ac:spMkLst>
            <pc:docMk/>
            <pc:sldMk cId="4156262937" sldId="296"/>
            <ac:spMk id="12" creationId="{FF238BA6-B231-5B3F-2CB2-8B578C15A96D}"/>
          </ac:spMkLst>
        </pc:spChg>
        <pc:spChg chg="mod">
          <ac:chgData name="Alice Fialová" userId="c7e33ba7-bc04-4525-91ac-e3556d914815" providerId="ADAL" clId="{E7B51396-4864-4F1B-A564-2EB95AFB98DD}" dt="2024-10-02T18:18:40.612" v="1252"/>
          <ac:spMkLst>
            <pc:docMk/>
            <pc:sldMk cId="4156262937" sldId="296"/>
            <ac:spMk id="13" creationId="{6498B5DE-3FBE-23FD-2354-772E801334BB}"/>
          </ac:spMkLst>
        </pc:spChg>
        <pc:spChg chg="mod">
          <ac:chgData name="Alice Fialová" userId="c7e33ba7-bc04-4525-91ac-e3556d914815" providerId="ADAL" clId="{E7B51396-4864-4F1B-A564-2EB95AFB98DD}" dt="2024-10-02T18:18:40.612" v="1252"/>
          <ac:spMkLst>
            <pc:docMk/>
            <pc:sldMk cId="4156262937" sldId="296"/>
            <ac:spMk id="14" creationId="{037D9A78-38DF-9249-E8C4-74A5FE03BAE7}"/>
          </ac:spMkLst>
        </pc:spChg>
        <pc:spChg chg="mod">
          <ac:chgData name="Alice Fialová" userId="c7e33ba7-bc04-4525-91ac-e3556d914815" providerId="ADAL" clId="{E7B51396-4864-4F1B-A564-2EB95AFB98DD}" dt="2024-10-02T18:18:40.612" v="1252"/>
          <ac:spMkLst>
            <pc:docMk/>
            <pc:sldMk cId="4156262937" sldId="296"/>
            <ac:spMk id="15" creationId="{A3EF13A3-8DEC-D55B-168B-7133E0AC227B}"/>
          </ac:spMkLst>
        </pc:spChg>
        <pc:spChg chg="mod ord">
          <ac:chgData name="Alice Fialová" userId="c7e33ba7-bc04-4525-91ac-e3556d914815" providerId="ADAL" clId="{E7B51396-4864-4F1B-A564-2EB95AFB98DD}" dt="2024-10-02T18:19:56.673" v="1265" actId="166"/>
          <ac:spMkLst>
            <pc:docMk/>
            <pc:sldMk cId="4156262937" sldId="296"/>
            <ac:spMk id="17" creationId="{9EE6134B-CE13-CEFC-1942-31C3D199E545}"/>
          </ac:spMkLst>
        </pc:spChg>
        <pc:spChg chg="mod">
          <ac:chgData name="Alice Fialová" userId="c7e33ba7-bc04-4525-91ac-e3556d914815" providerId="ADAL" clId="{E7B51396-4864-4F1B-A564-2EB95AFB98DD}" dt="2024-10-02T18:18:40.612" v="1252"/>
          <ac:spMkLst>
            <pc:docMk/>
            <pc:sldMk cId="4156262937" sldId="296"/>
            <ac:spMk id="18" creationId="{E1D4F8AA-F525-9889-B8C3-F69AC7E1F2C1}"/>
          </ac:spMkLst>
        </pc:spChg>
        <pc:spChg chg="mod">
          <ac:chgData name="Alice Fialová" userId="c7e33ba7-bc04-4525-91ac-e3556d914815" providerId="ADAL" clId="{E7B51396-4864-4F1B-A564-2EB95AFB98DD}" dt="2024-10-02T18:18:40.612" v="1252"/>
          <ac:spMkLst>
            <pc:docMk/>
            <pc:sldMk cId="4156262937" sldId="296"/>
            <ac:spMk id="19" creationId="{43624EA7-1623-299B-36C7-76037EDD1A61}"/>
          </ac:spMkLst>
        </pc:spChg>
        <pc:spChg chg="mod">
          <ac:chgData name="Alice Fialová" userId="c7e33ba7-bc04-4525-91ac-e3556d914815" providerId="ADAL" clId="{E7B51396-4864-4F1B-A564-2EB95AFB98DD}" dt="2024-10-02T18:18:40.612" v="1252"/>
          <ac:spMkLst>
            <pc:docMk/>
            <pc:sldMk cId="4156262937" sldId="296"/>
            <ac:spMk id="20" creationId="{98450882-E704-BF17-B833-62BD9AF43B7F}"/>
          </ac:spMkLst>
        </pc:spChg>
        <pc:grpChg chg="add mod">
          <ac:chgData name="Alice Fialová" userId="c7e33ba7-bc04-4525-91ac-e3556d914815" providerId="ADAL" clId="{E7B51396-4864-4F1B-A564-2EB95AFB98DD}" dt="2024-10-02T18:22:03.203" v="1289" actId="1076"/>
          <ac:grpSpMkLst>
            <pc:docMk/>
            <pc:sldMk cId="4156262937" sldId="296"/>
            <ac:grpSpMk id="7" creationId="{F0C04034-ADEC-32B8-2CB8-12DC3A2C2D9A}"/>
          </ac:grpSpMkLst>
        </pc:grpChg>
        <pc:grpChg chg="add mod">
          <ac:chgData name="Alice Fialová" userId="c7e33ba7-bc04-4525-91ac-e3556d914815" providerId="ADAL" clId="{E7B51396-4864-4F1B-A564-2EB95AFB98DD}" dt="2024-10-02T18:19:31.880" v="1260" actId="1076"/>
          <ac:grpSpMkLst>
            <pc:docMk/>
            <pc:sldMk cId="4156262937" sldId="296"/>
            <ac:grpSpMk id="11" creationId="{16AA5673-F981-D54E-BD1D-CACE98BB92CB}"/>
          </ac:grpSpMkLst>
        </pc:grpChg>
        <pc:grpChg chg="add mod ord">
          <ac:chgData name="Alice Fialová" userId="c7e33ba7-bc04-4525-91ac-e3556d914815" providerId="ADAL" clId="{E7B51396-4864-4F1B-A564-2EB95AFB98DD}" dt="2024-10-02T18:22:08.163" v="1290" actId="1076"/>
          <ac:grpSpMkLst>
            <pc:docMk/>
            <pc:sldMk cId="4156262937" sldId="296"/>
            <ac:grpSpMk id="16" creationId="{700432D5-AE4A-C5EE-421E-4EBC3E78255B}"/>
          </ac:grpSpMkLst>
        </pc:grpChg>
      </pc:sldChg>
      <pc:sldChg chg="addSp modSp new mod modTransition modAnim">
        <pc:chgData name="Alice Fialová" userId="c7e33ba7-bc04-4525-91ac-e3556d914815" providerId="ADAL" clId="{E7B51396-4864-4F1B-A564-2EB95AFB98DD}" dt="2024-10-02T18:21:36.626" v="1280"/>
        <pc:sldMkLst>
          <pc:docMk/>
          <pc:sldMk cId="123888948" sldId="297"/>
        </pc:sldMkLst>
        <pc:spChg chg="add mod">
          <ac:chgData name="Alice Fialová" userId="c7e33ba7-bc04-4525-91ac-e3556d914815" providerId="ADAL" clId="{E7B51396-4864-4F1B-A564-2EB95AFB98DD}" dt="2024-10-02T18:20:38.370" v="1278" actId="1076"/>
          <ac:spMkLst>
            <pc:docMk/>
            <pc:sldMk cId="123888948" sldId="297"/>
            <ac:spMk id="8" creationId="{ABE1C3F9-D2D4-2CA3-E6FA-8C5E0F5C9814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10" creationId="{20288DFD-CC88-8FD9-5185-0AF0A4BB75B3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11" creationId="{74EC38B2-7638-5D10-58D4-9407C88EC4CC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12" creationId="{5C94B752-DEE1-EB38-69D4-0339563F7626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14" creationId="{1234DD27-DC95-1491-C32C-EEAE2CB09A36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15" creationId="{22B77921-3FD9-63E2-C20E-A93A3B558A89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16" creationId="{F15DC308-AC22-898E-19D1-7BD84C214950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17" creationId="{CBEB6C88-E1AB-6C83-5E1B-B3BD273441CC}"/>
          </ac:spMkLst>
        </pc:spChg>
        <pc:spChg chg="mod">
          <ac:chgData name="Alice Fialová" userId="c7e33ba7-bc04-4525-91ac-e3556d914815" providerId="ADAL" clId="{E7B51396-4864-4F1B-A564-2EB95AFB98DD}" dt="2024-10-02T18:20:24.803" v="1273" actId="1076"/>
          <ac:spMkLst>
            <pc:docMk/>
            <pc:sldMk cId="123888948" sldId="297"/>
            <ac:spMk id="19" creationId="{8AC8AE7A-E218-57E5-3F6D-324D7DA4A654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20" creationId="{EF6BF5C5-5E32-7968-E55C-B6006C271BEF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21" creationId="{4B0BB18D-0D78-274C-B0B6-1EBB1B6E64D9}"/>
          </ac:spMkLst>
        </pc:spChg>
        <pc:spChg chg="mod">
          <ac:chgData name="Alice Fialová" userId="c7e33ba7-bc04-4525-91ac-e3556d914815" providerId="ADAL" clId="{E7B51396-4864-4F1B-A564-2EB95AFB98DD}" dt="2024-10-02T18:18:56.355" v="1255"/>
          <ac:spMkLst>
            <pc:docMk/>
            <pc:sldMk cId="123888948" sldId="297"/>
            <ac:spMk id="22" creationId="{318C12D4-CFD5-8374-3916-766F5D55D744}"/>
          </ac:spMkLst>
        </pc:spChg>
        <pc:grpChg chg="add mod">
          <ac:chgData name="Alice Fialová" userId="c7e33ba7-bc04-4525-91ac-e3556d914815" providerId="ADAL" clId="{E7B51396-4864-4F1B-A564-2EB95AFB98DD}" dt="2024-10-02T18:20:32.713" v="1276" actId="1076"/>
          <ac:grpSpMkLst>
            <pc:docMk/>
            <pc:sldMk cId="123888948" sldId="297"/>
            <ac:grpSpMk id="9" creationId="{4314332D-F1BA-9599-3F7A-1C0DD2FDB3D0}"/>
          </ac:grpSpMkLst>
        </pc:grpChg>
        <pc:grpChg chg="add mod">
          <ac:chgData name="Alice Fialová" userId="c7e33ba7-bc04-4525-91ac-e3556d914815" providerId="ADAL" clId="{E7B51396-4864-4F1B-A564-2EB95AFB98DD}" dt="2024-10-02T18:20:32.713" v="1276" actId="1076"/>
          <ac:grpSpMkLst>
            <pc:docMk/>
            <pc:sldMk cId="123888948" sldId="297"/>
            <ac:grpSpMk id="13" creationId="{11B78BEB-B946-1C9B-1752-AFD883F0395B}"/>
          </ac:grpSpMkLst>
        </pc:grpChg>
        <pc:grpChg chg="add mod">
          <ac:chgData name="Alice Fialová" userId="c7e33ba7-bc04-4525-91ac-e3556d914815" providerId="ADAL" clId="{E7B51396-4864-4F1B-A564-2EB95AFB98DD}" dt="2024-10-02T18:20:32.713" v="1276" actId="1076"/>
          <ac:grpSpMkLst>
            <pc:docMk/>
            <pc:sldMk cId="123888948" sldId="297"/>
            <ac:grpSpMk id="18" creationId="{8606EA3D-6051-6E0F-A1F3-FECE608989B5}"/>
          </ac:grpSpMkLst>
        </pc:grpChg>
        <pc:picChg chg="add mod">
          <ac:chgData name="Alice Fialová" userId="c7e33ba7-bc04-4525-91ac-e3556d914815" providerId="ADAL" clId="{E7B51396-4864-4F1B-A564-2EB95AFB98DD}" dt="2024-10-02T18:18:56.355" v="1255"/>
          <ac:picMkLst>
            <pc:docMk/>
            <pc:sldMk cId="123888948" sldId="297"/>
            <ac:picMk id="7" creationId="{D67CD77B-DB6D-1638-BE0F-431BCD53F6CA}"/>
          </ac:picMkLst>
        </pc:picChg>
      </pc:sldChg>
      <pc:sldChg chg="delSp modSp add mod delAnim">
        <pc:chgData name="Alice Fialová" userId="c7e33ba7-bc04-4525-91ac-e3556d914815" providerId="ADAL" clId="{E7B51396-4864-4F1B-A564-2EB95AFB98DD}" dt="2024-10-02T18:23:21.948" v="1305" actId="1076"/>
        <pc:sldMkLst>
          <pc:docMk/>
          <pc:sldMk cId="1438227784" sldId="298"/>
        </pc:sldMkLst>
        <pc:spChg chg="mod">
          <ac:chgData name="Alice Fialová" userId="c7e33ba7-bc04-4525-91ac-e3556d914815" providerId="ADAL" clId="{E7B51396-4864-4F1B-A564-2EB95AFB98DD}" dt="2024-10-02T18:22:59.507" v="1300" actId="20577"/>
          <ac:spMkLst>
            <pc:docMk/>
            <pc:sldMk cId="1438227784" sldId="298"/>
            <ac:spMk id="2" creationId="{B19FB9E4-CFE9-0516-A9F4-3CCC50269062}"/>
          </ac:spMkLst>
        </pc:spChg>
        <pc:spChg chg="del">
          <ac:chgData name="Alice Fialová" userId="c7e33ba7-bc04-4525-91ac-e3556d914815" providerId="ADAL" clId="{E7B51396-4864-4F1B-A564-2EB95AFB98DD}" dt="2024-10-02T18:22:30.713" v="1293" actId="478"/>
          <ac:spMkLst>
            <pc:docMk/>
            <pc:sldMk cId="1438227784" sldId="298"/>
            <ac:spMk id="8" creationId="{ABE1C3F9-D2D4-2CA3-E6FA-8C5E0F5C9814}"/>
          </ac:spMkLst>
        </pc:spChg>
        <pc:spChg chg="mod">
          <ac:chgData name="Alice Fialová" userId="c7e33ba7-bc04-4525-91ac-e3556d914815" providerId="ADAL" clId="{E7B51396-4864-4F1B-A564-2EB95AFB98DD}" dt="2024-10-02T18:22:41.580" v="1295" actId="1076"/>
          <ac:spMkLst>
            <pc:docMk/>
            <pc:sldMk cId="1438227784" sldId="298"/>
            <ac:spMk id="10" creationId="{20288DFD-CC88-8FD9-5185-0AF0A4BB75B3}"/>
          </ac:spMkLst>
        </pc:spChg>
        <pc:spChg chg="mod">
          <ac:chgData name="Alice Fialová" userId="c7e33ba7-bc04-4525-91ac-e3556d914815" providerId="ADAL" clId="{E7B51396-4864-4F1B-A564-2EB95AFB98DD}" dt="2024-10-02T18:22:59.852" v="1301" actId="1076"/>
          <ac:spMkLst>
            <pc:docMk/>
            <pc:sldMk cId="1438227784" sldId="298"/>
            <ac:spMk id="14" creationId="{1234DD27-DC95-1491-C32C-EEAE2CB09A36}"/>
          </ac:spMkLst>
        </pc:spChg>
        <pc:grpChg chg="mod">
          <ac:chgData name="Alice Fialová" userId="c7e33ba7-bc04-4525-91ac-e3556d914815" providerId="ADAL" clId="{E7B51396-4864-4F1B-A564-2EB95AFB98DD}" dt="2024-10-02T18:23:21.948" v="1305" actId="1076"/>
          <ac:grpSpMkLst>
            <pc:docMk/>
            <pc:sldMk cId="1438227784" sldId="298"/>
            <ac:grpSpMk id="9" creationId="{4314332D-F1BA-9599-3F7A-1C0DD2FDB3D0}"/>
          </ac:grpSpMkLst>
        </pc:grpChg>
        <pc:grpChg chg="mod">
          <ac:chgData name="Alice Fialová" userId="c7e33ba7-bc04-4525-91ac-e3556d914815" providerId="ADAL" clId="{E7B51396-4864-4F1B-A564-2EB95AFB98DD}" dt="2024-10-02T18:23:21.948" v="1305" actId="1076"/>
          <ac:grpSpMkLst>
            <pc:docMk/>
            <pc:sldMk cId="1438227784" sldId="298"/>
            <ac:grpSpMk id="13" creationId="{11B78BEB-B946-1C9B-1752-AFD883F0395B}"/>
          </ac:grpSpMkLst>
        </pc:grpChg>
        <pc:grpChg chg="mod">
          <ac:chgData name="Alice Fialová" userId="c7e33ba7-bc04-4525-91ac-e3556d914815" providerId="ADAL" clId="{E7B51396-4864-4F1B-A564-2EB95AFB98DD}" dt="2024-10-02T18:23:21.948" v="1305" actId="1076"/>
          <ac:grpSpMkLst>
            <pc:docMk/>
            <pc:sldMk cId="1438227784" sldId="298"/>
            <ac:grpSpMk id="18" creationId="{8606EA3D-6051-6E0F-A1F3-FECE608989B5}"/>
          </ac:grpSpMkLst>
        </pc:grpChg>
        <pc:picChg chg="del">
          <ac:chgData name="Alice Fialová" userId="c7e33ba7-bc04-4525-91ac-e3556d914815" providerId="ADAL" clId="{E7B51396-4864-4F1B-A564-2EB95AFB98DD}" dt="2024-10-02T18:22:30.172" v="1292" actId="478"/>
          <ac:picMkLst>
            <pc:docMk/>
            <pc:sldMk cId="1438227784" sldId="298"/>
            <ac:picMk id="7" creationId="{D67CD77B-DB6D-1638-BE0F-431BCD53F6CA}"/>
          </ac:picMkLst>
        </pc:picChg>
      </pc:sldChg>
    </pc:docChg>
  </pc:docChgLst>
  <pc:docChgLst>
    <pc:chgData name="Adéla Bártíková" userId="6b333330-99af-4066-bdd1-328b11513ae7" providerId="ADAL" clId="{FBD816D5-E234-4950-A8CE-EA1499B31A17}"/>
    <pc:docChg chg="undo custSel addSld delSld modSld sldOrd">
      <pc:chgData name="Adéla Bártíková" userId="6b333330-99af-4066-bdd1-328b11513ae7" providerId="ADAL" clId="{FBD816D5-E234-4950-A8CE-EA1499B31A17}" dt="2024-10-02T18:34:17.852" v="751" actId="207"/>
      <pc:docMkLst>
        <pc:docMk/>
      </pc:docMkLst>
      <pc:sldChg chg="addSp delSp mod">
        <pc:chgData name="Adéla Bártíková" userId="6b333330-99af-4066-bdd1-328b11513ae7" providerId="ADAL" clId="{FBD816D5-E234-4950-A8CE-EA1499B31A17}" dt="2024-10-02T17:54:35.157" v="404" actId="9405"/>
        <pc:sldMkLst>
          <pc:docMk/>
          <pc:sldMk cId="2697895308" sldId="257"/>
        </pc:sldMkLst>
        <pc:inkChg chg="add del">
          <ac:chgData name="Adéla Bártíková" userId="6b333330-99af-4066-bdd1-328b11513ae7" providerId="ADAL" clId="{FBD816D5-E234-4950-A8CE-EA1499B31A17}" dt="2024-10-02T17:53:58.345" v="399" actId="9405"/>
          <ac:inkMkLst>
            <pc:docMk/>
            <pc:sldMk cId="2697895308" sldId="257"/>
            <ac:inkMk id="5" creationId="{3356331C-9175-496E-2971-EE811FDA6F3F}"/>
          </ac:inkMkLst>
        </pc:inkChg>
        <pc:inkChg chg="add del">
          <ac:chgData name="Adéla Bártíková" userId="6b333330-99af-4066-bdd1-328b11513ae7" providerId="ADAL" clId="{FBD816D5-E234-4950-A8CE-EA1499B31A17}" dt="2024-10-02T17:54:34.968" v="403" actId="9405"/>
          <ac:inkMkLst>
            <pc:docMk/>
            <pc:sldMk cId="2697895308" sldId="257"/>
            <ac:inkMk id="5" creationId="{BB4D0388-47D9-0C92-F907-011A23CCF2FF}"/>
          </ac:inkMkLst>
        </pc:inkChg>
        <pc:inkChg chg="add">
          <ac:chgData name="Adéla Bártíková" userId="6b333330-99af-4066-bdd1-328b11513ae7" providerId="ADAL" clId="{FBD816D5-E234-4950-A8CE-EA1499B31A17}" dt="2024-10-02T17:53:59.119" v="400" actId="9405"/>
          <ac:inkMkLst>
            <pc:docMk/>
            <pc:sldMk cId="2697895308" sldId="257"/>
            <ac:inkMk id="9" creationId="{1BE13450-9F0E-246D-4676-871A74B41980}"/>
          </ac:inkMkLst>
        </pc:inkChg>
        <pc:inkChg chg="add del">
          <ac:chgData name="Adéla Bártíková" userId="6b333330-99af-4066-bdd1-328b11513ae7" providerId="ADAL" clId="{FBD816D5-E234-4950-A8CE-EA1499B31A17}" dt="2024-10-02T17:54:35.157" v="404" actId="9405"/>
          <ac:inkMkLst>
            <pc:docMk/>
            <pc:sldMk cId="2697895308" sldId="257"/>
            <ac:inkMk id="10" creationId="{F140BEB3-368D-4CD4-DA8C-7EAAAE4DCCD2}"/>
          </ac:inkMkLst>
        </pc:inkChg>
      </pc:sldChg>
      <pc:sldChg chg="del">
        <pc:chgData name="Adéla Bártíková" userId="6b333330-99af-4066-bdd1-328b11513ae7" providerId="ADAL" clId="{FBD816D5-E234-4950-A8CE-EA1499B31A17}" dt="2024-10-02T16:08:04.667" v="0" actId="47"/>
        <pc:sldMkLst>
          <pc:docMk/>
          <pc:sldMk cId="3766257805" sldId="264"/>
        </pc:sldMkLst>
      </pc:sldChg>
      <pc:sldChg chg="del">
        <pc:chgData name="Adéla Bártíková" userId="6b333330-99af-4066-bdd1-328b11513ae7" providerId="ADAL" clId="{FBD816D5-E234-4950-A8CE-EA1499B31A17}" dt="2024-10-02T16:08:09.688" v="1" actId="47"/>
        <pc:sldMkLst>
          <pc:docMk/>
          <pc:sldMk cId="1869199035" sldId="265"/>
        </pc:sldMkLst>
      </pc:sldChg>
      <pc:sldChg chg="addSp delSp modSp mod">
        <pc:chgData name="Adéla Bártíková" userId="6b333330-99af-4066-bdd1-328b11513ae7" providerId="ADAL" clId="{FBD816D5-E234-4950-A8CE-EA1499B31A17}" dt="2024-10-02T18:15:52.716" v="448" actId="478"/>
        <pc:sldMkLst>
          <pc:docMk/>
          <pc:sldMk cId="1629261064" sldId="268"/>
        </pc:sldMkLst>
        <pc:inkChg chg="add del mod">
          <ac:chgData name="Adéla Bártíková" userId="6b333330-99af-4066-bdd1-328b11513ae7" providerId="ADAL" clId="{FBD816D5-E234-4950-A8CE-EA1499B31A17}" dt="2024-10-02T18:15:52.716" v="448" actId="478"/>
          <ac:inkMkLst>
            <pc:docMk/>
            <pc:sldMk cId="1629261064" sldId="268"/>
            <ac:inkMk id="7" creationId="{AC7E227E-732E-C115-0DE5-919FE850EE82}"/>
          </ac:inkMkLst>
        </pc:inkChg>
      </pc:sldChg>
      <pc:sldChg chg="addSp delSp modSp mod ord setBg">
        <pc:chgData name="Adéla Bártíková" userId="6b333330-99af-4066-bdd1-328b11513ae7" providerId="ADAL" clId="{FBD816D5-E234-4950-A8CE-EA1499B31A17}" dt="2024-10-02T16:39:50.965" v="51" actId="1076"/>
        <pc:sldMkLst>
          <pc:docMk/>
          <pc:sldMk cId="93929896" sldId="269"/>
        </pc:sldMkLst>
        <pc:spChg chg="mod">
          <ac:chgData name="Adéla Bártíková" userId="6b333330-99af-4066-bdd1-328b11513ae7" providerId="ADAL" clId="{FBD816D5-E234-4950-A8CE-EA1499B31A17}" dt="2024-10-02T16:39:50.965" v="51" actId="1076"/>
          <ac:spMkLst>
            <pc:docMk/>
            <pc:sldMk cId="93929896" sldId="269"/>
            <ac:spMk id="3" creationId="{4EF95BEE-FDD4-EBCC-EECE-1883F0ACEEF1}"/>
          </ac:spMkLst>
        </pc:spChg>
        <pc:spChg chg="mod">
          <ac:chgData name="Adéla Bártíková" userId="6b333330-99af-4066-bdd1-328b11513ae7" providerId="ADAL" clId="{FBD816D5-E234-4950-A8CE-EA1499B31A17}" dt="2024-10-02T16:15:06.105" v="25" actId="1076"/>
          <ac:spMkLst>
            <pc:docMk/>
            <pc:sldMk cId="93929896" sldId="269"/>
            <ac:spMk id="4" creationId="{1ACDAF67-8ACA-54DE-56C9-DF98D6375646}"/>
          </ac:spMkLst>
        </pc:spChg>
        <pc:spChg chg="mod">
          <ac:chgData name="Adéla Bártíková" userId="6b333330-99af-4066-bdd1-328b11513ae7" providerId="ADAL" clId="{FBD816D5-E234-4950-A8CE-EA1499B31A17}" dt="2024-10-02T16:15:31.911" v="32" actId="113"/>
          <ac:spMkLst>
            <pc:docMk/>
            <pc:sldMk cId="93929896" sldId="269"/>
            <ac:spMk id="5" creationId="{EFE9EA3D-2A3D-F93C-940D-DA3CA2F6382C}"/>
          </ac:spMkLst>
        </pc:spChg>
        <pc:spChg chg="mod">
          <ac:chgData name="Adéla Bártíková" userId="6b333330-99af-4066-bdd1-328b11513ae7" providerId="ADAL" clId="{FBD816D5-E234-4950-A8CE-EA1499B31A17}" dt="2024-10-02T16:15:20.581" v="28" actId="1076"/>
          <ac:spMkLst>
            <pc:docMk/>
            <pc:sldMk cId="93929896" sldId="269"/>
            <ac:spMk id="6" creationId="{0B3CA76A-51D9-DD19-7DF2-04A0FEACB70F}"/>
          </ac:spMkLst>
        </pc:spChg>
        <pc:spChg chg="del">
          <ac:chgData name="Adéla Bártíková" userId="6b333330-99af-4066-bdd1-328b11513ae7" providerId="ADAL" clId="{FBD816D5-E234-4950-A8CE-EA1499B31A17}" dt="2024-10-02T16:14:12.813" v="13" actId="478"/>
          <ac:spMkLst>
            <pc:docMk/>
            <pc:sldMk cId="93929896" sldId="269"/>
            <ac:spMk id="7" creationId="{6FD2BAAF-30A7-E8D8-6A77-13643FB35891}"/>
          </ac:spMkLst>
        </pc:spChg>
        <pc:spChg chg="add del mod">
          <ac:chgData name="Adéla Bártíková" userId="6b333330-99af-4066-bdd1-328b11513ae7" providerId="ADAL" clId="{FBD816D5-E234-4950-A8CE-EA1499B31A17}" dt="2024-10-02T16:16:46.262" v="35" actId="478"/>
          <ac:spMkLst>
            <pc:docMk/>
            <pc:sldMk cId="93929896" sldId="269"/>
            <ac:spMk id="13" creationId="{946842F0-7304-1EB1-8E30-DA27E07FC641}"/>
          </ac:spMkLst>
        </pc:spChg>
        <pc:picChg chg="add mod">
          <ac:chgData name="Adéla Bártíková" userId="6b333330-99af-4066-bdd1-328b11513ae7" providerId="ADAL" clId="{FBD816D5-E234-4950-A8CE-EA1499B31A17}" dt="2024-10-02T16:13:47.089" v="10" actId="1076"/>
          <ac:picMkLst>
            <pc:docMk/>
            <pc:sldMk cId="93929896" sldId="269"/>
            <ac:picMk id="12" creationId="{5AC3E4E9-5CED-CE11-C99B-EF6C226F8E7D}"/>
          </ac:picMkLst>
        </pc:picChg>
      </pc:sldChg>
      <pc:sldChg chg="modSp mod modTransition">
        <pc:chgData name="Adéla Bártíková" userId="6b333330-99af-4066-bdd1-328b11513ae7" providerId="ADAL" clId="{FBD816D5-E234-4950-A8CE-EA1499B31A17}" dt="2024-10-02T16:57:07.564" v="74" actId="1076"/>
        <pc:sldMkLst>
          <pc:docMk/>
          <pc:sldMk cId="48959414" sldId="270"/>
        </pc:sldMkLst>
        <pc:spChg chg="mod">
          <ac:chgData name="Adéla Bártíková" userId="6b333330-99af-4066-bdd1-328b11513ae7" providerId="ADAL" clId="{FBD816D5-E234-4950-A8CE-EA1499B31A17}" dt="2024-10-02T16:57:07.564" v="74" actId="1076"/>
          <ac:spMkLst>
            <pc:docMk/>
            <pc:sldMk cId="48959414" sldId="270"/>
            <ac:spMk id="9" creationId="{D2C317FF-9B59-D0C0-661F-186832B8219B}"/>
          </ac:spMkLst>
        </pc:spChg>
      </pc:sldChg>
      <pc:sldChg chg="addSp delSp mod">
        <pc:chgData name="Adéla Bártíková" userId="6b333330-99af-4066-bdd1-328b11513ae7" providerId="ADAL" clId="{FBD816D5-E234-4950-A8CE-EA1499B31A17}" dt="2024-10-02T18:13:25.144" v="408" actId="9405"/>
        <pc:sldMkLst>
          <pc:docMk/>
          <pc:sldMk cId="1591278192" sldId="271"/>
        </pc:sldMkLst>
        <pc:inkChg chg="add del">
          <ac:chgData name="Adéla Bártíková" userId="6b333330-99af-4066-bdd1-328b11513ae7" providerId="ADAL" clId="{FBD816D5-E234-4950-A8CE-EA1499B31A17}" dt="2024-10-02T18:13:25.144" v="408" actId="9405"/>
          <ac:inkMkLst>
            <pc:docMk/>
            <pc:sldMk cId="1591278192" sldId="271"/>
            <ac:inkMk id="7" creationId="{E7EC6A51-DF26-F7EA-F794-23CC379FEBA9}"/>
          </ac:inkMkLst>
        </pc:inkChg>
      </pc:sldChg>
      <pc:sldChg chg="addSp delSp modSp new mod setBg">
        <pc:chgData name="Adéla Bártíková" userId="6b333330-99af-4066-bdd1-328b11513ae7" providerId="ADAL" clId="{FBD816D5-E234-4950-A8CE-EA1499B31A17}" dt="2024-10-02T17:34:13.687" v="381" actId="1076"/>
        <pc:sldMkLst>
          <pc:docMk/>
          <pc:sldMk cId="2061989367" sldId="272"/>
        </pc:sldMkLst>
        <pc:spChg chg="del">
          <ac:chgData name="Adéla Bártíková" userId="6b333330-99af-4066-bdd1-328b11513ae7" providerId="ADAL" clId="{FBD816D5-E234-4950-A8CE-EA1499B31A17}" dt="2024-10-02T17:13:29.300" v="79" actId="478"/>
          <ac:spMkLst>
            <pc:docMk/>
            <pc:sldMk cId="2061989367" sldId="272"/>
            <ac:spMk id="2" creationId="{0D4C2644-2A78-EA8B-EB6E-913EACC722BB}"/>
          </ac:spMkLst>
        </pc:spChg>
        <pc:spChg chg="del">
          <ac:chgData name="Adéla Bártíková" userId="6b333330-99af-4066-bdd1-328b11513ae7" providerId="ADAL" clId="{FBD816D5-E234-4950-A8CE-EA1499B31A17}" dt="2024-10-02T17:13:27.866" v="78" actId="478"/>
          <ac:spMkLst>
            <pc:docMk/>
            <pc:sldMk cId="2061989367" sldId="272"/>
            <ac:spMk id="3" creationId="{FBD14627-67A9-9010-3991-4A36C1F84FE3}"/>
          </ac:spMkLst>
        </pc:spChg>
        <pc:spChg chg="del mod">
          <ac:chgData name="Adéla Bártíková" userId="6b333330-99af-4066-bdd1-328b11513ae7" providerId="ADAL" clId="{FBD816D5-E234-4950-A8CE-EA1499B31A17}" dt="2024-10-02T17:13:57.606" v="81" actId="478"/>
          <ac:spMkLst>
            <pc:docMk/>
            <pc:sldMk cId="2061989367" sldId="272"/>
            <ac:spMk id="4" creationId="{6F01E636-3977-B149-11C0-4CEC4EFB01AD}"/>
          </ac:spMkLst>
        </pc:spChg>
        <pc:spChg chg="del">
          <ac:chgData name="Adéla Bártíková" userId="6b333330-99af-4066-bdd1-328b11513ae7" providerId="ADAL" clId="{FBD816D5-E234-4950-A8CE-EA1499B31A17}" dt="2024-10-02T17:13:58.833" v="82" actId="478"/>
          <ac:spMkLst>
            <pc:docMk/>
            <pc:sldMk cId="2061989367" sldId="272"/>
            <ac:spMk id="6" creationId="{6EE8178E-4D04-1DC7-5EEF-9CF60CEC459A}"/>
          </ac:spMkLst>
        </pc:spChg>
        <pc:spChg chg="add mod">
          <ac:chgData name="Adéla Bártíková" userId="6b333330-99af-4066-bdd1-328b11513ae7" providerId="ADAL" clId="{FBD816D5-E234-4950-A8CE-EA1499B31A17}" dt="2024-10-02T17:34:13.687" v="381" actId="1076"/>
          <ac:spMkLst>
            <pc:docMk/>
            <pc:sldMk cId="2061989367" sldId="272"/>
            <ac:spMk id="7" creationId="{A40AA99B-893A-E5E0-DC85-4EA458F43E86}"/>
          </ac:spMkLst>
        </pc:spChg>
        <pc:spChg chg="add del mod">
          <ac:chgData name="Adéla Bártíková" userId="6b333330-99af-4066-bdd1-328b11513ae7" providerId="ADAL" clId="{FBD816D5-E234-4950-A8CE-EA1499B31A17}" dt="2024-10-02T17:15:26.134" v="113" actId="478"/>
          <ac:spMkLst>
            <pc:docMk/>
            <pc:sldMk cId="2061989367" sldId="272"/>
            <ac:spMk id="8" creationId="{676A1A92-D2DD-61FE-7D72-6067474D9EC6}"/>
          </ac:spMkLst>
        </pc:spChg>
        <pc:spChg chg="add del mod">
          <ac:chgData name="Adéla Bártíková" userId="6b333330-99af-4066-bdd1-328b11513ae7" providerId="ADAL" clId="{FBD816D5-E234-4950-A8CE-EA1499B31A17}" dt="2024-10-02T17:15:33.655" v="116"/>
          <ac:spMkLst>
            <pc:docMk/>
            <pc:sldMk cId="2061989367" sldId="272"/>
            <ac:spMk id="9" creationId="{5152C846-EAF6-8241-E53A-E1DB985CA762}"/>
          </ac:spMkLst>
        </pc:spChg>
        <pc:spChg chg="add mod">
          <ac:chgData name="Adéla Bártíková" userId="6b333330-99af-4066-bdd1-328b11513ae7" providerId="ADAL" clId="{FBD816D5-E234-4950-A8CE-EA1499B31A17}" dt="2024-10-02T17:34:10.184" v="380" actId="1076"/>
          <ac:spMkLst>
            <pc:docMk/>
            <pc:sldMk cId="2061989367" sldId="272"/>
            <ac:spMk id="10" creationId="{67E98E47-90A8-A4BC-35EB-14F4AA42C486}"/>
          </ac:spMkLst>
        </pc:spChg>
        <pc:spChg chg="del mod">
          <ac:chgData name="Adéla Bártíková" userId="6b333330-99af-4066-bdd1-328b11513ae7" providerId="ADAL" clId="{FBD816D5-E234-4950-A8CE-EA1499B31A17}" dt="2024-10-02T17:30:38.733" v="345" actId="478"/>
          <ac:spMkLst>
            <pc:docMk/>
            <pc:sldMk cId="2061989367" sldId="272"/>
            <ac:spMk id="12" creationId="{CDFFAE42-F070-8282-2FFD-DDACF00D2611}"/>
          </ac:spMkLst>
        </pc:spChg>
        <pc:spChg chg="mod">
          <ac:chgData name="Adéla Bártíková" userId="6b333330-99af-4066-bdd1-328b11513ae7" providerId="ADAL" clId="{FBD816D5-E234-4950-A8CE-EA1499B31A17}" dt="2024-10-02T17:30:37.624" v="344" actId="20577"/>
          <ac:spMkLst>
            <pc:docMk/>
            <pc:sldMk cId="2061989367" sldId="272"/>
            <ac:spMk id="13" creationId="{3015EA42-2BE2-FABD-EA24-3DD2F9F938F9}"/>
          </ac:spMkLst>
        </pc:spChg>
        <pc:spChg chg="mod">
          <ac:chgData name="Adéla Bártíková" userId="6b333330-99af-4066-bdd1-328b11513ae7" providerId="ADAL" clId="{FBD816D5-E234-4950-A8CE-EA1499B31A17}" dt="2024-10-02T17:30:02.480" v="335"/>
          <ac:spMkLst>
            <pc:docMk/>
            <pc:sldMk cId="2061989367" sldId="272"/>
            <ac:spMk id="14" creationId="{B020A1B5-1EA9-926D-7757-2428387CE5F7}"/>
          </ac:spMkLst>
        </pc:spChg>
        <pc:spChg chg="mod">
          <ac:chgData name="Adéla Bártíková" userId="6b333330-99af-4066-bdd1-328b11513ae7" providerId="ADAL" clId="{FBD816D5-E234-4950-A8CE-EA1499B31A17}" dt="2024-10-02T17:30:02.480" v="335"/>
          <ac:spMkLst>
            <pc:docMk/>
            <pc:sldMk cId="2061989367" sldId="272"/>
            <ac:spMk id="15" creationId="{886F0190-44CC-2D67-0EEA-448D848B534E}"/>
          </ac:spMkLst>
        </pc:spChg>
        <pc:grpChg chg="add del mod">
          <ac:chgData name="Adéla Bártíková" userId="6b333330-99af-4066-bdd1-328b11513ae7" providerId="ADAL" clId="{FBD816D5-E234-4950-A8CE-EA1499B31A17}" dt="2024-10-02T17:30:49.316" v="346" actId="478"/>
          <ac:grpSpMkLst>
            <pc:docMk/>
            <pc:sldMk cId="2061989367" sldId="272"/>
            <ac:grpSpMk id="11" creationId="{292C3426-E308-6A48-8B4B-825C41930520}"/>
          </ac:grpSpMkLst>
        </pc:grpChg>
      </pc:sldChg>
      <pc:sldChg chg="delSp new del mod">
        <pc:chgData name="Adéla Bártíková" userId="6b333330-99af-4066-bdd1-328b11513ae7" providerId="ADAL" clId="{FBD816D5-E234-4950-A8CE-EA1499B31A17}" dt="2024-10-02T17:23:26.263" v="219" actId="47"/>
        <pc:sldMkLst>
          <pc:docMk/>
          <pc:sldMk cId="1847315224" sldId="273"/>
        </pc:sldMkLst>
        <pc:spChg chg="del">
          <ac:chgData name="Adéla Bártíková" userId="6b333330-99af-4066-bdd1-328b11513ae7" providerId="ADAL" clId="{FBD816D5-E234-4950-A8CE-EA1499B31A17}" dt="2024-10-02T17:23:16.496" v="217" actId="478"/>
          <ac:spMkLst>
            <pc:docMk/>
            <pc:sldMk cId="1847315224" sldId="273"/>
            <ac:spMk id="2" creationId="{B99377BE-B606-97DA-EA2E-64D6C9DC513E}"/>
          </ac:spMkLst>
        </pc:spChg>
        <pc:spChg chg="del">
          <ac:chgData name="Adéla Bártíková" userId="6b333330-99af-4066-bdd1-328b11513ae7" providerId="ADAL" clId="{FBD816D5-E234-4950-A8CE-EA1499B31A17}" dt="2024-10-02T17:23:17.917" v="218" actId="478"/>
          <ac:spMkLst>
            <pc:docMk/>
            <pc:sldMk cId="1847315224" sldId="273"/>
            <ac:spMk id="4" creationId="{63B68E81-5466-FF48-A01D-81893270B647}"/>
          </ac:spMkLst>
        </pc:spChg>
      </pc:sldChg>
      <pc:sldChg chg="addSp delSp modSp add mod ord setBg">
        <pc:chgData name="Adéla Bártíková" userId="6b333330-99af-4066-bdd1-328b11513ae7" providerId="ADAL" clId="{FBD816D5-E234-4950-A8CE-EA1499B31A17}" dt="2024-10-02T17:34:00.098" v="379" actId="404"/>
        <pc:sldMkLst>
          <pc:docMk/>
          <pc:sldMk cId="3651267846" sldId="273"/>
        </pc:sldMkLst>
        <pc:spChg chg="mod">
          <ac:chgData name="Adéla Bártíková" userId="6b333330-99af-4066-bdd1-328b11513ae7" providerId="ADAL" clId="{FBD816D5-E234-4950-A8CE-EA1499B31A17}" dt="2024-10-02T17:29:06.963" v="330"/>
          <ac:spMkLst>
            <pc:docMk/>
            <pc:sldMk cId="3651267846" sldId="273"/>
            <ac:spMk id="3" creationId="{FD96D9F9-9D5C-A146-3D9E-94D4AF15E35C}"/>
          </ac:spMkLst>
        </pc:spChg>
        <pc:spChg chg="mod">
          <ac:chgData name="Adéla Bártíková" userId="6b333330-99af-4066-bdd1-328b11513ae7" providerId="ADAL" clId="{FBD816D5-E234-4950-A8CE-EA1499B31A17}" dt="2024-10-02T17:29:06.963" v="330"/>
          <ac:spMkLst>
            <pc:docMk/>
            <pc:sldMk cId="3651267846" sldId="273"/>
            <ac:spMk id="4" creationId="{483F472A-D69B-D75E-50D3-C0E9E69E3D96}"/>
          </ac:spMkLst>
        </pc:spChg>
        <pc:spChg chg="mod">
          <ac:chgData name="Adéla Bártíková" userId="6b333330-99af-4066-bdd1-328b11513ae7" providerId="ADAL" clId="{FBD816D5-E234-4950-A8CE-EA1499B31A17}" dt="2024-10-02T17:29:06.963" v="330"/>
          <ac:spMkLst>
            <pc:docMk/>
            <pc:sldMk cId="3651267846" sldId="273"/>
            <ac:spMk id="6" creationId="{6661EDFE-AD96-715B-B398-D8D6A6360225}"/>
          </ac:spMkLst>
        </pc:spChg>
        <pc:spChg chg="mod">
          <ac:chgData name="Adéla Bártíková" userId="6b333330-99af-4066-bdd1-328b11513ae7" providerId="ADAL" clId="{FBD816D5-E234-4950-A8CE-EA1499B31A17}" dt="2024-10-02T17:34:00.098" v="379" actId="404"/>
          <ac:spMkLst>
            <pc:docMk/>
            <pc:sldMk cId="3651267846" sldId="273"/>
            <ac:spMk id="7" creationId="{A40AA99B-893A-E5E0-DC85-4EA458F43E86}"/>
          </ac:spMkLst>
        </pc:spChg>
        <pc:spChg chg="mod">
          <ac:chgData name="Adéla Bártíková" userId="6b333330-99af-4066-bdd1-328b11513ae7" providerId="ADAL" clId="{FBD816D5-E234-4950-A8CE-EA1499B31A17}" dt="2024-10-02T17:29:06.963" v="330"/>
          <ac:spMkLst>
            <pc:docMk/>
            <pc:sldMk cId="3651267846" sldId="273"/>
            <ac:spMk id="8" creationId="{62E3E89A-06E4-2A19-EFDC-CF1B755F8087}"/>
          </ac:spMkLst>
        </pc:spChg>
        <pc:spChg chg="mod">
          <ac:chgData name="Adéla Bártíková" userId="6b333330-99af-4066-bdd1-328b11513ae7" providerId="ADAL" clId="{FBD816D5-E234-4950-A8CE-EA1499B31A17}" dt="2024-10-02T17:33:15.312" v="365" actId="1076"/>
          <ac:spMkLst>
            <pc:docMk/>
            <pc:sldMk cId="3651267846" sldId="273"/>
            <ac:spMk id="10" creationId="{67E98E47-90A8-A4BC-35EB-14F4AA42C486}"/>
          </ac:spMkLst>
        </pc:spChg>
        <pc:grpChg chg="add del mod">
          <ac:chgData name="Adéla Bártíková" userId="6b333330-99af-4066-bdd1-328b11513ae7" providerId="ADAL" clId="{FBD816D5-E234-4950-A8CE-EA1499B31A17}" dt="2024-10-02T17:29:49.559" v="334" actId="478"/>
          <ac:grpSpMkLst>
            <pc:docMk/>
            <pc:sldMk cId="3651267846" sldId="273"/>
            <ac:grpSpMk id="2" creationId="{611A853E-8256-F562-7796-A3F9800DF3DB}"/>
          </ac:grpSpMkLst>
        </pc:grpChg>
      </pc:sldChg>
      <pc:sldChg chg="delSp mod">
        <pc:chgData name="Adéla Bártíková" userId="6b333330-99af-4066-bdd1-328b11513ae7" providerId="ADAL" clId="{FBD816D5-E234-4950-A8CE-EA1499B31A17}" dt="2024-10-02T17:38:01.580" v="397" actId="478"/>
        <pc:sldMkLst>
          <pc:docMk/>
          <pc:sldMk cId="2381633272" sldId="274"/>
        </pc:sldMkLst>
        <pc:spChg chg="del">
          <ac:chgData name="Adéla Bártíková" userId="6b333330-99af-4066-bdd1-328b11513ae7" providerId="ADAL" clId="{FBD816D5-E234-4950-A8CE-EA1499B31A17}" dt="2024-10-02T17:37:59.763" v="396" actId="478"/>
          <ac:spMkLst>
            <pc:docMk/>
            <pc:sldMk cId="2381633272" sldId="274"/>
            <ac:spMk id="4" creationId="{A95D6428-DE7E-97CA-4EBA-5B40398B07F4}"/>
          </ac:spMkLst>
        </pc:spChg>
        <pc:spChg chg="del">
          <ac:chgData name="Adéla Bártíková" userId="6b333330-99af-4066-bdd1-328b11513ae7" providerId="ADAL" clId="{FBD816D5-E234-4950-A8CE-EA1499B31A17}" dt="2024-10-02T17:38:01.580" v="397" actId="478"/>
          <ac:spMkLst>
            <pc:docMk/>
            <pc:sldMk cId="2381633272" sldId="274"/>
            <ac:spMk id="6" creationId="{061786A8-58AE-8D0E-30EF-8A0548D25783}"/>
          </ac:spMkLst>
        </pc:spChg>
      </pc:sldChg>
      <pc:sldChg chg="addSp delSp modSp new mod">
        <pc:chgData name="Adéla Bártíková" userId="6b333330-99af-4066-bdd1-328b11513ae7" providerId="ADAL" clId="{FBD816D5-E234-4950-A8CE-EA1499B31A17}" dt="2024-10-02T17:37:08.061" v="395" actId="1076"/>
        <pc:sldMkLst>
          <pc:docMk/>
          <pc:sldMk cId="147513272" sldId="275"/>
        </pc:sldMkLst>
        <pc:spChg chg="del">
          <ac:chgData name="Adéla Bártíková" userId="6b333330-99af-4066-bdd1-328b11513ae7" providerId="ADAL" clId="{FBD816D5-E234-4950-A8CE-EA1499B31A17}" dt="2024-10-02T17:36:26.843" v="383" actId="478"/>
          <ac:spMkLst>
            <pc:docMk/>
            <pc:sldMk cId="147513272" sldId="275"/>
            <ac:spMk id="2" creationId="{A1D3C68F-E0D8-55E3-7E76-BDD6988BE25E}"/>
          </ac:spMkLst>
        </pc:spChg>
        <pc:spChg chg="del mod">
          <ac:chgData name="Adéla Bártíková" userId="6b333330-99af-4066-bdd1-328b11513ae7" providerId="ADAL" clId="{FBD816D5-E234-4950-A8CE-EA1499B31A17}" dt="2024-10-02T17:36:30.809" v="385" actId="478"/>
          <ac:spMkLst>
            <pc:docMk/>
            <pc:sldMk cId="147513272" sldId="275"/>
            <ac:spMk id="4" creationId="{FFE5E708-421B-1BA3-EAA1-EE8DA03862BF}"/>
          </ac:spMkLst>
        </pc:spChg>
        <pc:picChg chg="add mod">
          <ac:chgData name="Adéla Bártíková" userId="6b333330-99af-4066-bdd1-328b11513ae7" providerId="ADAL" clId="{FBD816D5-E234-4950-A8CE-EA1499B31A17}" dt="2024-10-02T17:36:41.735" v="388" actId="1076"/>
          <ac:picMkLst>
            <pc:docMk/>
            <pc:sldMk cId="147513272" sldId="275"/>
            <ac:picMk id="6" creationId="{976CC8D5-8D61-8782-D73A-F15628A9B6CE}"/>
          </ac:picMkLst>
        </pc:picChg>
        <pc:picChg chg="add mod">
          <ac:chgData name="Adéla Bártíková" userId="6b333330-99af-4066-bdd1-328b11513ae7" providerId="ADAL" clId="{FBD816D5-E234-4950-A8CE-EA1499B31A17}" dt="2024-10-02T17:37:08.061" v="395" actId="1076"/>
          <ac:picMkLst>
            <pc:docMk/>
            <pc:sldMk cId="147513272" sldId="275"/>
            <ac:picMk id="8" creationId="{2EB420DB-29BC-DB17-C104-9A972BA7E0C9}"/>
          </ac:picMkLst>
        </pc:picChg>
      </pc:sldChg>
      <pc:sldChg chg="delSp mod">
        <pc:chgData name="Adéla Bártíková" userId="6b333330-99af-4066-bdd1-328b11513ae7" providerId="ADAL" clId="{FBD816D5-E234-4950-A8CE-EA1499B31A17}" dt="2024-10-02T17:09:40.817" v="76" actId="478"/>
        <pc:sldMkLst>
          <pc:docMk/>
          <pc:sldMk cId="3798978696" sldId="275"/>
        </pc:sldMkLst>
        <pc:spChg chg="del">
          <ac:chgData name="Adéla Bártíková" userId="6b333330-99af-4066-bdd1-328b11513ae7" providerId="ADAL" clId="{FBD816D5-E234-4950-A8CE-EA1499B31A17}" dt="2024-10-02T17:09:40.817" v="76" actId="478"/>
          <ac:spMkLst>
            <pc:docMk/>
            <pc:sldMk cId="3798978696" sldId="275"/>
            <ac:spMk id="6" creationId="{A2861F3D-CFFB-B329-4082-149AB64694FF}"/>
          </ac:spMkLst>
        </pc:spChg>
      </pc:sldChg>
      <pc:sldChg chg="delSp mod">
        <pc:chgData name="Adéla Bártíková" userId="6b333330-99af-4066-bdd1-328b11513ae7" providerId="ADAL" clId="{FBD816D5-E234-4950-A8CE-EA1499B31A17}" dt="2024-10-02T17:09:30.740" v="75" actId="478"/>
        <pc:sldMkLst>
          <pc:docMk/>
          <pc:sldMk cId="2308001290" sldId="276"/>
        </pc:sldMkLst>
        <pc:spChg chg="del">
          <ac:chgData name="Adéla Bártíková" userId="6b333330-99af-4066-bdd1-328b11513ae7" providerId="ADAL" clId="{FBD816D5-E234-4950-A8CE-EA1499B31A17}" dt="2024-10-02T17:09:30.740" v="75" actId="478"/>
          <ac:spMkLst>
            <pc:docMk/>
            <pc:sldMk cId="2308001290" sldId="276"/>
            <ac:spMk id="4" creationId="{5ADAE418-D0A0-DA1B-F453-3EDE0AF1204C}"/>
          </ac:spMkLst>
        </pc:spChg>
      </pc:sldChg>
      <pc:sldChg chg="addSp delSp modSp mod modAnim">
        <pc:chgData name="Adéla Bártíková" userId="6b333330-99af-4066-bdd1-328b11513ae7" providerId="ADAL" clId="{FBD816D5-E234-4950-A8CE-EA1499B31A17}" dt="2024-10-02T18:20:23.879" v="468" actId="1076"/>
        <pc:sldMkLst>
          <pc:docMk/>
          <pc:sldMk cId="3817510998" sldId="295"/>
        </pc:sldMkLst>
        <pc:spChg chg="del mod">
          <ac:chgData name="Adéla Bártíková" userId="6b333330-99af-4066-bdd1-328b11513ae7" providerId="ADAL" clId="{FBD816D5-E234-4950-A8CE-EA1499B31A17}" dt="2024-10-02T18:17:07.484" v="450" actId="478"/>
          <ac:spMkLst>
            <pc:docMk/>
            <pc:sldMk cId="3817510998" sldId="295"/>
            <ac:spMk id="2" creationId="{DD7A9D82-FD19-A042-E6B2-AB172935A18B}"/>
          </ac:spMkLst>
        </pc:spChg>
        <pc:spChg chg="del">
          <ac:chgData name="Adéla Bártíková" userId="6b333330-99af-4066-bdd1-328b11513ae7" providerId="ADAL" clId="{FBD816D5-E234-4950-A8CE-EA1499B31A17}" dt="2024-10-02T18:17:09.964" v="452" actId="478"/>
          <ac:spMkLst>
            <pc:docMk/>
            <pc:sldMk cId="3817510998" sldId="295"/>
            <ac:spMk id="4" creationId="{249B5ABC-7E45-AFE2-A2D1-44D5C9467BE8}"/>
          </ac:spMkLst>
        </pc:spChg>
        <pc:spChg chg="add del mod">
          <ac:chgData name="Adéla Bártíková" userId="6b333330-99af-4066-bdd1-328b11513ae7" providerId="ADAL" clId="{FBD816D5-E234-4950-A8CE-EA1499B31A17}" dt="2024-10-02T18:18:33.960" v="461"/>
          <ac:spMkLst>
            <pc:docMk/>
            <pc:sldMk cId="3817510998" sldId="295"/>
            <ac:spMk id="5" creationId="{A25D6FFD-E75B-2300-0458-7AA0C328FB7E}"/>
          </ac:spMkLst>
        </pc:spChg>
        <pc:spChg chg="add del mod">
          <ac:chgData name="Adéla Bártíková" userId="6b333330-99af-4066-bdd1-328b11513ae7" providerId="ADAL" clId="{FBD816D5-E234-4950-A8CE-EA1499B31A17}" dt="2024-10-02T18:18:33.960" v="461"/>
          <ac:spMkLst>
            <pc:docMk/>
            <pc:sldMk cId="3817510998" sldId="295"/>
            <ac:spMk id="6" creationId="{673A8421-A55E-CBD5-202F-0C13DA0EFA0F}"/>
          </ac:spMkLst>
        </pc:spChg>
        <pc:spChg chg="mod">
          <ac:chgData name="Adéla Bártíková" userId="6b333330-99af-4066-bdd1-328b11513ae7" providerId="ADAL" clId="{FBD816D5-E234-4950-A8CE-EA1499B31A17}" dt="2024-10-02T18:17:25.912" v="456"/>
          <ac:spMkLst>
            <pc:docMk/>
            <pc:sldMk cId="3817510998" sldId="295"/>
            <ac:spMk id="7" creationId="{1F5E6FBF-2206-F7DD-9B02-5CAA843CBE08}"/>
          </ac:spMkLst>
        </pc:spChg>
        <pc:spChg chg="mod">
          <ac:chgData name="Adéla Bártíková" userId="6b333330-99af-4066-bdd1-328b11513ae7" providerId="ADAL" clId="{FBD816D5-E234-4950-A8CE-EA1499B31A17}" dt="2024-10-02T18:20:23.879" v="468" actId="1076"/>
          <ac:spMkLst>
            <pc:docMk/>
            <pc:sldMk cId="3817510998" sldId="295"/>
            <ac:spMk id="8" creationId="{E6FC405D-484C-8083-5BA2-C4BDAA16FAD9}"/>
          </ac:spMkLst>
        </pc:spChg>
        <pc:picChg chg="add mod ord">
          <ac:chgData name="Adéla Bártíková" userId="6b333330-99af-4066-bdd1-328b11513ae7" providerId="ADAL" clId="{FBD816D5-E234-4950-A8CE-EA1499B31A17}" dt="2024-10-02T18:20:21.506" v="467" actId="1076"/>
          <ac:picMkLst>
            <pc:docMk/>
            <pc:sldMk cId="3817510998" sldId="295"/>
            <ac:picMk id="9" creationId="{52683F79-BDA9-1746-D861-969CA167DDDD}"/>
          </ac:picMkLst>
        </pc:picChg>
      </pc:sldChg>
      <pc:sldChg chg="addSp delSp modSp mod">
        <pc:chgData name="Adéla Bártíková" userId="6b333330-99af-4066-bdd1-328b11513ae7" providerId="ADAL" clId="{FBD816D5-E234-4950-A8CE-EA1499B31A17}" dt="2024-10-02T18:34:17.852" v="751" actId="207"/>
        <pc:sldMkLst>
          <pc:docMk/>
          <pc:sldMk cId="123888948" sldId="297"/>
        </pc:sldMkLst>
        <pc:spChg chg="del mod">
          <ac:chgData name="Adéla Bártíková" userId="6b333330-99af-4066-bdd1-328b11513ae7" providerId="ADAL" clId="{FBD816D5-E234-4950-A8CE-EA1499B31A17}" dt="2024-10-02T18:30:02.574" v="591" actId="478"/>
          <ac:spMkLst>
            <pc:docMk/>
            <pc:sldMk cId="123888948" sldId="297"/>
            <ac:spMk id="8" creationId="{ABE1C3F9-D2D4-2CA3-E6FA-8C5E0F5C9814}"/>
          </ac:spMkLst>
        </pc:spChg>
        <pc:spChg chg="add del mod">
          <ac:chgData name="Adéla Bártíková" userId="6b333330-99af-4066-bdd1-328b11513ae7" providerId="ADAL" clId="{FBD816D5-E234-4950-A8CE-EA1499B31A17}" dt="2024-10-02T18:30:02.575" v="593"/>
          <ac:spMkLst>
            <pc:docMk/>
            <pc:sldMk cId="123888948" sldId="297"/>
            <ac:spMk id="37" creationId="{2A983140-0BBC-3C75-54E6-1A77A05D02E6}"/>
          </ac:spMkLst>
        </pc:spChg>
        <pc:spChg chg="add del mod">
          <ac:chgData name="Adéla Bártíková" userId="6b333330-99af-4066-bdd1-328b11513ae7" providerId="ADAL" clId="{FBD816D5-E234-4950-A8CE-EA1499B31A17}" dt="2024-10-02T18:34:12.195" v="750"/>
          <ac:spMkLst>
            <pc:docMk/>
            <pc:sldMk cId="123888948" sldId="297"/>
            <ac:spMk id="38" creationId="{D1A28643-E269-3A24-E46C-BCFB0207A030}"/>
          </ac:spMkLst>
        </pc:spChg>
        <pc:spChg chg="add del mod">
          <ac:chgData name="Adéla Bártíková" userId="6b333330-99af-4066-bdd1-328b11513ae7" providerId="ADAL" clId="{FBD816D5-E234-4950-A8CE-EA1499B31A17}" dt="2024-10-02T18:34:12.195" v="750"/>
          <ac:spMkLst>
            <pc:docMk/>
            <pc:sldMk cId="123888948" sldId="297"/>
            <ac:spMk id="39" creationId="{B8BDA4EA-19E2-6EC3-56B7-3AE77B3707C4}"/>
          </ac:spMkLst>
        </pc:spChg>
        <pc:spChg chg="mod">
          <ac:chgData name="Adéla Bártíková" userId="6b333330-99af-4066-bdd1-328b11513ae7" providerId="ADAL" clId="{FBD816D5-E234-4950-A8CE-EA1499B31A17}" dt="2024-10-02T18:34:17.852" v="751" actId="207"/>
          <ac:spMkLst>
            <pc:docMk/>
            <pc:sldMk cId="123888948" sldId="297"/>
            <ac:spMk id="40" creationId="{CE09BD96-F090-D821-2053-C8FE0552440E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15E605-B0D0-457A-A8E3-D9B347ED81B4}" type="datetimeFigureOut">
              <a:rPr lang="en-GB" smtClean="0"/>
              <a:t>03/10/2024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67543-56CA-4761-9703-96AB063B11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6941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FigureOut">
              <a:rPr lang="en-US" dirty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515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FigureOut">
              <a:rPr lang="en-US" dirty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76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FigureOut">
              <a:rPr lang="en-US" dirty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60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FigureOut">
              <a:rPr lang="en-US" dirty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01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FigureOut">
              <a:rPr lang="en-US" dirty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75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FigureOut">
              <a:rPr lang="en-US" dirty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343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FigureOut">
              <a:rPr lang="en-US" dirty="0"/>
              <a:t>10/3/2024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50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FigureOut">
              <a:rPr lang="en-US" dirty="0"/>
              <a:t>10/3/2024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96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FigureOut">
              <a:rPr lang="en-US" dirty="0"/>
              <a:t>10/3/2024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FigureOut">
              <a:rPr lang="en-US" dirty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81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FigureOut">
              <a:rPr lang="en-US" dirty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2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FigureOut">
              <a:rPr lang="en-US" dirty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38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528">
          <p15:clr>
            <a:srgbClr val="F26B43"/>
          </p15:clr>
        </p15:guide>
        <p15:guide id="19" orient="horz" pos="2160">
          <p15:clr>
            <a:srgbClr val="F26B43"/>
          </p15:clr>
        </p15:guide>
        <p15:guide id="20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is.muni.cz/th/djg2v/scan.pdf" TargetMode="External"/><Relationship Id="rId2" Type="http://schemas.openxmlformats.org/officeDocument/2006/relationships/hyperlink" Target="https://azure.microsoft.com/cs-cz/resources/cloud-computing-dictionary/what-is-face-recogni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igimanie.cz/detekce-a-rozpoznani-tvari-vim-kdo-jsi/550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45" title="Swirling blue glitter">
            <a:hlinkClick r:id="" action="ppaction://media"/>
            <a:extLst>
              <a:ext uri="{FF2B5EF4-FFF2-40B4-BE49-F238E27FC236}">
                <a16:creationId xmlns:a16="http://schemas.microsoft.com/office/drawing/2014/main" id="{D67CD77B-DB6D-1638-BE0F-431BCD53F6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8355" y="-3373"/>
            <a:ext cx="12192000" cy="6858000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CE09BD96-F090-D821-2053-C8FE0552440E}"/>
              </a:ext>
            </a:extLst>
          </p:cNvPr>
          <p:cNvSpPr txBox="1"/>
          <p:nvPr/>
        </p:nvSpPr>
        <p:spPr>
          <a:xfrm>
            <a:off x="525934" y="-4166"/>
            <a:ext cx="12080781" cy="6851253"/>
          </a:xfrm>
          <a:custGeom>
            <a:avLst/>
            <a:gdLst/>
            <a:ahLst/>
            <a:cxnLst/>
            <a:rect l="l" t="t" r="r" b="b"/>
            <a:pathLst>
              <a:path w="12080781" h="6851253">
                <a:moveTo>
                  <a:pt x="5730534" y="4029329"/>
                </a:moveTo>
                <a:cubicBezTo>
                  <a:pt x="5724498" y="4029329"/>
                  <a:pt x="5721480" y="4031890"/>
                  <a:pt x="5721480" y="4037012"/>
                </a:cubicBezTo>
                <a:lnTo>
                  <a:pt x="5721480" y="4060885"/>
                </a:lnTo>
                <a:cubicBezTo>
                  <a:pt x="5721480" y="4083934"/>
                  <a:pt x="5719147" y="4106481"/>
                  <a:pt x="5714482" y="4128525"/>
                </a:cubicBezTo>
                <a:cubicBezTo>
                  <a:pt x="5709817" y="4150568"/>
                  <a:pt x="5704192" y="4168450"/>
                  <a:pt x="5697606" y="4182170"/>
                </a:cubicBezTo>
                <a:lnTo>
                  <a:pt x="5751664" y="4203848"/>
                </a:lnTo>
                <a:cubicBezTo>
                  <a:pt x="5766298" y="4184274"/>
                  <a:pt x="5778555" y="4160721"/>
                  <a:pt x="5788433" y="4133190"/>
                </a:cubicBezTo>
                <a:cubicBezTo>
                  <a:pt x="5798312" y="4105658"/>
                  <a:pt x="5803251" y="4074422"/>
                  <a:pt x="5803251" y="4039481"/>
                </a:cubicBezTo>
                <a:cubicBezTo>
                  <a:pt x="5803251" y="4035823"/>
                  <a:pt x="5802565" y="4033216"/>
                  <a:pt x="5801193" y="4031661"/>
                </a:cubicBezTo>
                <a:cubicBezTo>
                  <a:pt x="5799821" y="4030106"/>
                  <a:pt x="5797397" y="4029329"/>
                  <a:pt x="5793922" y="4029329"/>
                </a:cubicBezTo>
                <a:close/>
                <a:moveTo>
                  <a:pt x="10126587" y="3997223"/>
                </a:moveTo>
                <a:lnTo>
                  <a:pt x="10126587" y="4027682"/>
                </a:lnTo>
                <a:cubicBezTo>
                  <a:pt x="10123660" y="4038475"/>
                  <a:pt x="10117669" y="4047759"/>
                  <a:pt x="10108613" y="4055534"/>
                </a:cubicBezTo>
                <a:cubicBezTo>
                  <a:pt x="10099558" y="4063309"/>
                  <a:pt x="10087347" y="4067196"/>
                  <a:pt x="10071981" y="4067196"/>
                </a:cubicBezTo>
                <a:cubicBezTo>
                  <a:pt x="10049114" y="4067196"/>
                  <a:pt x="10037680" y="4057775"/>
                  <a:pt x="10037680" y="4038933"/>
                </a:cubicBezTo>
                <a:cubicBezTo>
                  <a:pt x="10037680" y="4030701"/>
                  <a:pt x="10039968" y="4023566"/>
                  <a:pt x="10044541" y="4017529"/>
                </a:cubicBezTo>
                <a:cubicBezTo>
                  <a:pt x="10049114" y="4011492"/>
                  <a:pt x="10057941" y="4006599"/>
                  <a:pt x="10071020" y="4002849"/>
                </a:cubicBezTo>
                <a:cubicBezTo>
                  <a:pt x="10084100" y="3999099"/>
                  <a:pt x="10102622" y="3997223"/>
                  <a:pt x="10126587" y="3997223"/>
                </a:cubicBezTo>
                <a:close/>
                <a:moveTo>
                  <a:pt x="8221586" y="3997223"/>
                </a:moveTo>
                <a:lnTo>
                  <a:pt x="8221586" y="4027682"/>
                </a:lnTo>
                <a:cubicBezTo>
                  <a:pt x="8218660" y="4038475"/>
                  <a:pt x="8212668" y="4047759"/>
                  <a:pt x="8203614" y="4055534"/>
                </a:cubicBezTo>
                <a:cubicBezTo>
                  <a:pt x="8194558" y="4063309"/>
                  <a:pt x="8182347" y="4067196"/>
                  <a:pt x="8166980" y="4067196"/>
                </a:cubicBezTo>
                <a:cubicBezTo>
                  <a:pt x="8144114" y="4067196"/>
                  <a:pt x="8132680" y="4057775"/>
                  <a:pt x="8132680" y="4038933"/>
                </a:cubicBezTo>
                <a:cubicBezTo>
                  <a:pt x="8132680" y="4030701"/>
                  <a:pt x="8134968" y="4023566"/>
                  <a:pt x="8139540" y="4017529"/>
                </a:cubicBezTo>
                <a:cubicBezTo>
                  <a:pt x="8144114" y="4011492"/>
                  <a:pt x="8152941" y="4006599"/>
                  <a:pt x="8166020" y="4002849"/>
                </a:cubicBezTo>
                <a:cubicBezTo>
                  <a:pt x="8179100" y="3999099"/>
                  <a:pt x="8197622" y="3997223"/>
                  <a:pt x="8221586" y="3997223"/>
                </a:cubicBezTo>
                <a:close/>
                <a:moveTo>
                  <a:pt x="7392912" y="3997223"/>
                </a:moveTo>
                <a:lnTo>
                  <a:pt x="7392912" y="4027682"/>
                </a:lnTo>
                <a:cubicBezTo>
                  <a:pt x="7389985" y="4038475"/>
                  <a:pt x="7383994" y="4047759"/>
                  <a:pt x="7374939" y="4055534"/>
                </a:cubicBezTo>
                <a:cubicBezTo>
                  <a:pt x="7365884" y="4063309"/>
                  <a:pt x="7353673" y="4067196"/>
                  <a:pt x="7338307" y="4067196"/>
                </a:cubicBezTo>
                <a:cubicBezTo>
                  <a:pt x="7315439" y="4067196"/>
                  <a:pt x="7304006" y="4057775"/>
                  <a:pt x="7304006" y="4038933"/>
                </a:cubicBezTo>
                <a:cubicBezTo>
                  <a:pt x="7304006" y="4030701"/>
                  <a:pt x="7306293" y="4023566"/>
                  <a:pt x="7310866" y="4017529"/>
                </a:cubicBezTo>
                <a:cubicBezTo>
                  <a:pt x="7315439" y="4011492"/>
                  <a:pt x="7324266" y="4006599"/>
                  <a:pt x="7337346" y="4002849"/>
                </a:cubicBezTo>
                <a:cubicBezTo>
                  <a:pt x="7350426" y="3999099"/>
                  <a:pt x="7368948" y="3997223"/>
                  <a:pt x="7392912" y="3997223"/>
                </a:cubicBezTo>
                <a:close/>
                <a:moveTo>
                  <a:pt x="5564112" y="3997223"/>
                </a:moveTo>
                <a:lnTo>
                  <a:pt x="5564112" y="4027682"/>
                </a:lnTo>
                <a:cubicBezTo>
                  <a:pt x="5561185" y="4038475"/>
                  <a:pt x="5555194" y="4047759"/>
                  <a:pt x="5546139" y="4055534"/>
                </a:cubicBezTo>
                <a:cubicBezTo>
                  <a:pt x="5537083" y="4063309"/>
                  <a:pt x="5524872" y="4067196"/>
                  <a:pt x="5509506" y="4067196"/>
                </a:cubicBezTo>
                <a:cubicBezTo>
                  <a:pt x="5486639" y="4067196"/>
                  <a:pt x="5475206" y="4057775"/>
                  <a:pt x="5475206" y="4038933"/>
                </a:cubicBezTo>
                <a:cubicBezTo>
                  <a:pt x="5475206" y="4030701"/>
                  <a:pt x="5477493" y="4023566"/>
                  <a:pt x="5482066" y="4017529"/>
                </a:cubicBezTo>
                <a:cubicBezTo>
                  <a:pt x="5486639" y="4011492"/>
                  <a:pt x="5495467" y="4006599"/>
                  <a:pt x="5508546" y="4002849"/>
                </a:cubicBezTo>
                <a:cubicBezTo>
                  <a:pt x="5521626" y="3999099"/>
                  <a:pt x="5540148" y="3997223"/>
                  <a:pt x="5564112" y="3997223"/>
                </a:cubicBezTo>
                <a:close/>
                <a:moveTo>
                  <a:pt x="4430637" y="3997223"/>
                </a:moveTo>
                <a:lnTo>
                  <a:pt x="4430637" y="4027682"/>
                </a:lnTo>
                <a:cubicBezTo>
                  <a:pt x="4427710" y="4038475"/>
                  <a:pt x="4421719" y="4047759"/>
                  <a:pt x="4412664" y="4055534"/>
                </a:cubicBezTo>
                <a:cubicBezTo>
                  <a:pt x="4403609" y="4063309"/>
                  <a:pt x="4391398" y="4067196"/>
                  <a:pt x="4376032" y="4067196"/>
                </a:cubicBezTo>
                <a:cubicBezTo>
                  <a:pt x="4353164" y="4067196"/>
                  <a:pt x="4341731" y="4057775"/>
                  <a:pt x="4341731" y="4038933"/>
                </a:cubicBezTo>
                <a:cubicBezTo>
                  <a:pt x="4341731" y="4030701"/>
                  <a:pt x="4344017" y="4023566"/>
                  <a:pt x="4348591" y="4017529"/>
                </a:cubicBezTo>
                <a:cubicBezTo>
                  <a:pt x="4353164" y="4011492"/>
                  <a:pt x="4361991" y="4006599"/>
                  <a:pt x="4375071" y="4002849"/>
                </a:cubicBezTo>
                <a:cubicBezTo>
                  <a:pt x="4388150" y="3999099"/>
                  <a:pt x="4406673" y="3997223"/>
                  <a:pt x="4430637" y="3997223"/>
                </a:cubicBezTo>
                <a:close/>
                <a:moveTo>
                  <a:pt x="9448782" y="3902555"/>
                </a:moveTo>
                <a:cubicBezTo>
                  <a:pt x="9469636" y="3902555"/>
                  <a:pt x="9485094" y="3908637"/>
                  <a:pt x="9495155" y="3920803"/>
                </a:cubicBezTo>
                <a:cubicBezTo>
                  <a:pt x="9505217" y="3932968"/>
                  <a:pt x="9510248" y="3953136"/>
                  <a:pt x="9510248" y="3981308"/>
                </a:cubicBezTo>
                <a:cubicBezTo>
                  <a:pt x="9510248" y="4010944"/>
                  <a:pt x="9505263" y="4032210"/>
                  <a:pt x="9495293" y="4045107"/>
                </a:cubicBezTo>
                <a:cubicBezTo>
                  <a:pt x="9485323" y="4058004"/>
                  <a:pt x="9470002" y="4064452"/>
                  <a:pt x="9449330" y="4064452"/>
                </a:cubicBezTo>
                <a:cubicBezTo>
                  <a:pt x="9427744" y="4064452"/>
                  <a:pt x="9411737" y="4058232"/>
                  <a:pt x="9401310" y="4045793"/>
                </a:cubicBezTo>
                <a:cubicBezTo>
                  <a:pt x="9390883" y="4033353"/>
                  <a:pt x="9385669" y="4012590"/>
                  <a:pt x="9385669" y="3983503"/>
                </a:cubicBezTo>
                <a:cubicBezTo>
                  <a:pt x="9385669" y="3929538"/>
                  <a:pt x="9406707" y="3902555"/>
                  <a:pt x="9448782" y="3902555"/>
                </a:cubicBezTo>
                <a:close/>
                <a:moveTo>
                  <a:pt x="4886307" y="3902555"/>
                </a:moveTo>
                <a:cubicBezTo>
                  <a:pt x="4907162" y="3902555"/>
                  <a:pt x="4922620" y="3908637"/>
                  <a:pt x="4932681" y="3920803"/>
                </a:cubicBezTo>
                <a:cubicBezTo>
                  <a:pt x="4942742" y="3932968"/>
                  <a:pt x="4947773" y="3953136"/>
                  <a:pt x="4947773" y="3981308"/>
                </a:cubicBezTo>
                <a:cubicBezTo>
                  <a:pt x="4947773" y="4010944"/>
                  <a:pt x="4942789" y="4032210"/>
                  <a:pt x="4932818" y="4045107"/>
                </a:cubicBezTo>
                <a:cubicBezTo>
                  <a:pt x="4922848" y="4058004"/>
                  <a:pt x="4907528" y="4064452"/>
                  <a:pt x="4886856" y="4064452"/>
                </a:cubicBezTo>
                <a:cubicBezTo>
                  <a:pt x="4865269" y="4064452"/>
                  <a:pt x="4849263" y="4058232"/>
                  <a:pt x="4838836" y="4045793"/>
                </a:cubicBezTo>
                <a:cubicBezTo>
                  <a:pt x="4828408" y="4033353"/>
                  <a:pt x="4823195" y="4012590"/>
                  <a:pt x="4823195" y="3983503"/>
                </a:cubicBezTo>
                <a:cubicBezTo>
                  <a:pt x="4823195" y="3929538"/>
                  <a:pt x="4844232" y="3902555"/>
                  <a:pt x="4886307" y="3902555"/>
                </a:cubicBezTo>
                <a:close/>
                <a:moveTo>
                  <a:pt x="6558122" y="3902280"/>
                </a:moveTo>
                <a:cubicBezTo>
                  <a:pt x="6575683" y="3902280"/>
                  <a:pt x="6590043" y="3905756"/>
                  <a:pt x="6601203" y="3912708"/>
                </a:cubicBezTo>
                <a:lnTo>
                  <a:pt x="6601203" y="4027682"/>
                </a:lnTo>
                <a:cubicBezTo>
                  <a:pt x="6596812" y="4037926"/>
                  <a:pt x="6589769" y="4045975"/>
                  <a:pt x="6580074" y="4051829"/>
                </a:cubicBezTo>
                <a:cubicBezTo>
                  <a:pt x="6570378" y="4057683"/>
                  <a:pt x="6557755" y="4060610"/>
                  <a:pt x="6542206" y="4060610"/>
                </a:cubicBezTo>
                <a:cubicBezTo>
                  <a:pt x="6525925" y="4060610"/>
                  <a:pt x="6513165" y="4054253"/>
                  <a:pt x="6503927" y="4041539"/>
                </a:cubicBezTo>
                <a:cubicBezTo>
                  <a:pt x="6494689" y="4028825"/>
                  <a:pt x="6490070" y="4009754"/>
                  <a:pt x="6490070" y="3984327"/>
                </a:cubicBezTo>
                <a:cubicBezTo>
                  <a:pt x="6490070" y="3958716"/>
                  <a:pt x="6495878" y="3938639"/>
                  <a:pt x="6507494" y="3924095"/>
                </a:cubicBezTo>
                <a:cubicBezTo>
                  <a:pt x="6519111" y="3909552"/>
                  <a:pt x="6535986" y="3902280"/>
                  <a:pt x="6558122" y="3902280"/>
                </a:cubicBezTo>
                <a:close/>
                <a:moveTo>
                  <a:pt x="6884009" y="3894597"/>
                </a:moveTo>
                <a:cubicBezTo>
                  <a:pt x="6899741" y="3894597"/>
                  <a:pt x="6911815" y="3898850"/>
                  <a:pt x="6920229" y="3907357"/>
                </a:cubicBezTo>
                <a:cubicBezTo>
                  <a:pt x="6928644" y="3915863"/>
                  <a:pt x="6932852" y="3926977"/>
                  <a:pt x="6932852" y="3940697"/>
                </a:cubicBezTo>
                <a:cubicBezTo>
                  <a:pt x="6932852" y="3945453"/>
                  <a:pt x="6931800" y="3948792"/>
                  <a:pt x="6929696" y="3950712"/>
                </a:cubicBezTo>
                <a:cubicBezTo>
                  <a:pt x="6927593" y="3952633"/>
                  <a:pt x="6923980" y="3953594"/>
                  <a:pt x="6918857" y="3953594"/>
                </a:cubicBezTo>
                <a:lnTo>
                  <a:pt x="6829403" y="3953594"/>
                </a:lnTo>
                <a:cubicBezTo>
                  <a:pt x="6831598" y="3935483"/>
                  <a:pt x="6837086" y="3921123"/>
                  <a:pt x="6845867" y="3910513"/>
                </a:cubicBezTo>
                <a:cubicBezTo>
                  <a:pt x="6854648" y="3899902"/>
                  <a:pt x="6867361" y="3894597"/>
                  <a:pt x="6884009" y="3894597"/>
                </a:cubicBezTo>
                <a:close/>
                <a:moveTo>
                  <a:pt x="3483584" y="3894597"/>
                </a:moveTo>
                <a:cubicBezTo>
                  <a:pt x="3499315" y="3894597"/>
                  <a:pt x="3511390" y="3898850"/>
                  <a:pt x="3519805" y="3907357"/>
                </a:cubicBezTo>
                <a:cubicBezTo>
                  <a:pt x="3528219" y="3915863"/>
                  <a:pt x="3532427" y="3926977"/>
                  <a:pt x="3532427" y="3940697"/>
                </a:cubicBezTo>
                <a:cubicBezTo>
                  <a:pt x="3532427" y="3945453"/>
                  <a:pt x="3531375" y="3948792"/>
                  <a:pt x="3529271" y="3950712"/>
                </a:cubicBezTo>
                <a:cubicBezTo>
                  <a:pt x="3527168" y="3952633"/>
                  <a:pt x="3523554" y="3953594"/>
                  <a:pt x="3518433" y="3953594"/>
                </a:cubicBezTo>
                <a:lnTo>
                  <a:pt x="3428978" y="3953594"/>
                </a:lnTo>
                <a:cubicBezTo>
                  <a:pt x="3431173" y="3935483"/>
                  <a:pt x="3436662" y="3921123"/>
                  <a:pt x="3445442" y="3910513"/>
                </a:cubicBezTo>
                <a:cubicBezTo>
                  <a:pt x="3454223" y="3899902"/>
                  <a:pt x="3466936" y="3894597"/>
                  <a:pt x="3483584" y="3894597"/>
                </a:cubicBezTo>
                <a:close/>
                <a:moveTo>
                  <a:pt x="8850697" y="3843010"/>
                </a:moveTo>
                <a:cubicBezTo>
                  <a:pt x="8845209" y="3843010"/>
                  <a:pt x="8841322" y="3844061"/>
                  <a:pt x="8839035" y="3846165"/>
                </a:cubicBezTo>
                <a:cubicBezTo>
                  <a:pt x="8836748" y="3848269"/>
                  <a:pt x="8835605" y="3852065"/>
                  <a:pt x="8835605" y="3857553"/>
                </a:cubicBezTo>
                <a:lnTo>
                  <a:pt x="8835605" y="4109454"/>
                </a:lnTo>
                <a:cubicBezTo>
                  <a:pt x="8835605" y="4114942"/>
                  <a:pt x="8836748" y="4118738"/>
                  <a:pt x="8839035" y="4120842"/>
                </a:cubicBezTo>
                <a:cubicBezTo>
                  <a:pt x="8841322" y="4122945"/>
                  <a:pt x="8845209" y="4123997"/>
                  <a:pt x="8850697" y="4123997"/>
                </a:cubicBezTo>
                <a:lnTo>
                  <a:pt x="8907224" y="4123997"/>
                </a:lnTo>
                <a:cubicBezTo>
                  <a:pt x="8912712" y="4123997"/>
                  <a:pt x="8916600" y="4122945"/>
                  <a:pt x="8918886" y="4120842"/>
                </a:cubicBezTo>
                <a:cubicBezTo>
                  <a:pt x="8921173" y="4118738"/>
                  <a:pt x="8922316" y="4114942"/>
                  <a:pt x="8922316" y="4109454"/>
                </a:cubicBezTo>
                <a:lnTo>
                  <a:pt x="8922316" y="3857553"/>
                </a:lnTo>
                <a:cubicBezTo>
                  <a:pt x="8922316" y="3852065"/>
                  <a:pt x="8921173" y="3848269"/>
                  <a:pt x="8918886" y="3846165"/>
                </a:cubicBezTo>
                <a:cubicBezTo>
                  <a:pt x="8916600" y="3844061"/>
                  <a:pt x="8912712" y="3843010"/>
                  <a:pt x="8907224" y="3843010"/>
                </a:cubicBezTo>
                <a:close/>
                <a:moveTo>
                  <a:pt x="4126298" y="3843010"/>
                </a:moveTo>
                <a:cubicBezTo>
                  <a:pt x="4120809" y="3843010"/>
                  <a:pt x="4116922" y="3844061"/>
                  <a:pt x="4114635" y="3846165"/>
                </a:cubicBezTo>
                <a:cubicBezTo>
                  <a:pt x="4112349" y="3848269"/>
                  <a:pt x="4111205" y="3852065"/>
                  <a:pt x="4111205" y="3857553"/>
                </a:cubicBezTo>
                <a:lnTo>
                  <a:pt x="4111205" y="4109454"/>
                </a:lnTo>
                <a:cubicBezTo>
                  <a:pt x="4111205" y="4114942"/>
                  <a:pt x="4112349" y="4118738"/>
                  <a:pt x="4114635" y="4120842"/>
                </a:cubicBezTo>
                <a:cubicBezTo>
                  <a:pt x="4116922" y="4122945"/>
                  <a:pt x="4120809" y="4123997"/>
                  <a:pt x="4126298" y="4123997"/>
                </a:cubicBezTo>
                <a:lnTo>
                  <a:pt x="4182824" y="4123997"/>
                </a:lnTo>
                <a:cubicBezTo>
                  <a:pt x="4188313" y="4123997"/>
                  <a:pt x="4192200" y="4122945"/>
                  <a:pt x="4194486" y="4120842"/>
                </a:cubicBezTo>
                <a:cubicBezTo>
                  <a:pt x="4196773" y="4118738"/>
                  <a:pt x="4197916" y="4114942"/>
                  <a:pt x="4197916" y="4109454"/>
                </a:cubicBezTo>
                <a:lnTo>
                  <a:pt x="4197916" y="3857553"/>
                </a:lnTo>
                <a:cubicBezTo>
                  <a:pt x="4197916" y="3852065"/>
                  <a:pt x="4196773" y="3848269"/>
                  <a:pt x="4194486" y="3846165"/>
                </a:cubicBezTo>
                <a:cubicBezTo>
                  <a:pt x="4192200" y="3844061"/>
                  <a:pt x="4188313" y="3843010"/>
                  <a:pt x="4182824" y="3843010"/>
                </a:cubicBezTo>
                <a:close/>
                <a:moveTo>
                  <a:pt x="2935673" y="3843010"/>
                </a:moveTo>
                <a:cubicBezTo>
                  <a:pt x="2930185" y="3843010"/>
                  <a:pt x="2926297" y="3844061"/>
                  <a:pt x="2924011" y="3846165"/>
                </a:cubicBezTo>
                <a:cubicBezTo>
                  <a:pt x="2921724" y="3848269"/>
                  <a:pt x="2920581" y="3852065"/>
                  <a:pt x="2920581" y="3857553"/>
                </a:cubicBezTo>
                <a:lnTo>
                  <a:pt x="2920581" y="4109454"/>
                </a:lnTo>
                <a:cubicBezTo>
                  <a:pt x="2920581" y="4114942"/>
                  <a:pt x="2921724" y="4118738"/>
                  <a:pt x="2924011" y="4120842"/>
                </a:cubicBezTo>
                <a:cubicBezTo>
                  <a:pt x="2926297" y="4122945"/>
                  <a:pt x="2930185" y="4123997"/>
                  <a:pt x="2935673" y="4123997"/>
                </a:cubicBezTo>
                <a:lnTo>
                  <a:pt x="2992200" y="4123997"/>
                </a:lnTo>
                <a:cubicBezTo>
                  <a:pt x="2997688" y="4123997"/>
                  <a:pt x="3001576" y="4122945"/>
                  <a:pt x="3003862" y="4120842"/>
                </a:cubicBezTo>
                <a:cubicBezTo>
                  <a:pt x="3006149" y="4118738"/>
                  <a:pt x="3007292" y="4114942"/>
                  <a:pt x="3007292" y="4109454"/>
                </a:cubicBezTo>
                <a:lnTo>
                  <a:pt x="3007292" y="3857553"/>
                </a:lnTo>
                <a:cubicBezTo>
                  <a:pt x="3007292" y="3852065"/>
                  <a:pt x="3006149" y="3848269"/>
                  <a:pt x="3003862" y="3846165"/>
                </a:cubicBezTo>
                <a:cubicBezTo>
                  <a:pt x="3001576" y="3844061"/>
                  <a:pt x="2997688" y="3843010"/>
                  <a:pt x="2992200" y="3843010"/>
                </a:cubicBezTo>
                <a:close/>
                <a:moveTo>
                  <a:pt x="9677805" y="3836698"/>
                </a:moveTo>
                <a:cubicBezTo>
                  <a:pt x="9676524" y="3836698"/>
                  <a:pt x="9675335" y="3836881"/>
                  <a:pt x="9674238" y="3837247"/>
                </a:cubicBezTo>
                <a:cubicBezTo>
                  <a:pt x="9673140" y="3837613"/>
                  <a:pt x="9671859" y="3838345"/>
                  <a:pt x="9670396" y="3839442"/>
                </a:cubicBezTo>
                <a:cubicBezTo>
                  <a:pt x="9654846" y="3850784"/>
                  <a:pt x="9642864" y="3861669"/>
                  <a:pt x="9634449" y="3872096"/>
                </a:cubicBezTo>
                <a:cubicBezTo>
                  <a:pt x="9632986" y="3873743"/>
                  <a:pt x="9632117" y="3875069"/>
                  <a:pt x="9631842" y="3876075"/>
                </a:cubicBezTo>
                <a:cubicBezTo>
                  <a:pt x="9631568" y="3877081"/>
                  <a:pt x="9631431" y="3878682"/>
                  <a:pt x="9631431" y="3880877"/>
                </a:cubicBezTo>
                <a:cubicBezTo>
                  <a:pt x="9631431" y="3893500"/>
                  <a:pt x="9635547" y="3913119"/>
                  <a:pt x="9643779" y="3939736"/>
                </a:cubicBezTo>
                <a:cubicBezTo>
                  <a:pt x="9652011" y="3966353"/>
                  <a:pt x="9662530" y="3994342"/>
                  <a:pt x="9675335" y="4023703"/>
                </a:cubicBezTo>
                <a:cubicBezTo>
                  <a:pt x="9688141" y="4053064"/>
                  <a:pt x="9701038" y="4077989"/>
                  <a:pt x="9714026" y="4098478"/>
                </a:cubicBezTo>
                <a:cubicBezTo>
                  <a:pt x="9718599" y="4105795"/>
                  <a:pt x="9722486" y="4111100"/>
                  <a:pt x="9725688" y="4114393"/>
                </a:cubicBezTo>
                <a:cubicBezTo>
                  <a:pt x="9728889" y="4117686"/>
                  <a:pt x="9732914" y="4120110"/>
                  <a:pt x="9737762" y="4121665"/>
                </a:cubicBezTo>
                <a:cubicBezTo>
                  <a:pt x="9742610" y="4123220"/>
                  <a:pt x="9749424" y="4123997"/>
                  <a:pt x="9758205" y="4123997"/>
                </a:cubicBezTo>
                <a:lnTo>
                  <a:pt x="9787291" y="4123997"/>
                </a:lnTo>
                <a:cubicBezTo>
                  <a:pt x="9795523" y="4123997"/>
                  <a:pt x="9802018" y="4123174"/>
                  <a:pt x="9806774" y="4121528"/>
                </a:cubicBezTo>
                <a:cubicBezTo>
                  <a:pt x="9811530" y="4119881"/>
                  <a:pt x="9815555" y="4117412"/>
                  <a:pt x="9818847" y="4114119"/>
                </a:cubicBezTo>
                <a:cubicBezTo>
                  <a:pt x="9822140" y="4110826"/>
                  <a:pt x="9826256" y="4105612"/>
                  <a:pt x="9831195" y="4098478"/>
                </a:cubicBezTo>
                <a:cubicBezTo>
                  <a:pt x="9844916" y="4078904"/>
                  <a:pt x="9858498" y="4054482"/>
                  <a:pt x="9871944" y="4025212"/>
                </a:cubicBezTo>
                <a:cubicBezTo>
                  <a:pt x="9885390" y="3995943"/>
                  <a:pt x="9896412" y="3967817"/>
                  <a:pt x="9905010" y="3940834"/>
                </a:cubicBezTo>
                <a:cubicBezTo>
                  <a:pt x="9913607" y="3913851"/>
                  <a:pt x="9917906" y="3893957"/>
                  <a:pt x="9917906" y="3881152"/>
                </a:cubicBezTo>
                <a:cubicBezTo>
                  <a:pt x="9917906" y="3878956"/>
                  <a:pt x="9917769" y="3877310"/>
                  <a:pt x="9917495" y="3876212"/>
                </a:cubicBezTo>
                <a:cubicBezTo>
                  <a:pt x="9917220" y="3875115"/>
                  <a:pt x="9916443" y="3873743"/>
                  <a:pt x="9915162" y="3872096"/>
                </a:cubicBezTo>
                <a:cubicBezTo>
                  <a:pt x="9906198" y="3861120"/>
                  <a:pt x="9894399" y="3850236"/>
                  <a:pt x="9879765" y="3839442"/>
                </a:cubicBezTo>
                <a:cubicBezTo>
                  <a:pt x="9877569" y="3837613"/>
                  <a:pt x="9875191" y="3836698"/>
                  <a:pt x="9872630" y="3836698"/>
                </a:cubicBezTo>
                <a:cubicBezTo>
                  <a:pt x="9870435" y="3836698"/>
                  <a:pt x="9868057" y="3837613"/>
                  <a:pt x="9865496" y="3839442"/>
                </a:cubicBezTo>
                <a:cubicBezTo>
                  <a:pt x="9850495" y="3850601"/>
                  <a:pt x="9838696" y="3861486"/>
                  <a:pt x="9830098" y="3872096"/>
                </a:cubicBezTo>
                <a:cubicBezTo>
                  <a:pt x="9828817" y="3873743"/>
                  <a:pt x="9828040" y="3875069"/>
                  <a:pt x="9827765" y="3876075"/>
                </a:cubicBezTo>
                <a:cubicBezTo>
                  <a:pt x="9827491" y="3877081"/>
                  <a:pt x="9827354" y="3878773"/>
                  <a:pt x="9827354" y="3881152"/>
                </a:cubicBezTo>
                <a:cubicBezTo>
                  <a:pt x="9827354" y="3892859"/>
                  <a:pt x="9825250" y="3908592"/>
                  <a:pt x="9821043" y="3928349"/>
                </a:cubicBezTo>
                <a:cubicBezTo>
                  <a:pt x="9816835" y="3948106"/>
                  <a:pt x="9810844" y="3968731"/>
                  <a:pt x="9803069" y="3990226"/>
                </a:cubicBezTo>
                <a:cubicBezTo>
                  <a:pt x="9795295" y="4011721"/>
                  <a:pt x="9786194" y="4030883"/>
                  <a:pt x="9775766" y="4047713"/>
                </a:cubicBezTo>
                <a:lnTo>
                  <a:pt x="9774394" y="4047713"/>
                </a:lnTo>
                <a:cubicBezTo>
                  <a:pt x="9764881" y="4030518"/>
                  <a:pt x="9756284" y="4011218"/>
                  <a:pt x="9748600" y="3989815"/>
                </a:cubicBezTo>
                <a:cubicBezTo>
                  <a:pt x="9740917" y="3968411"/>
                  <a:pt x="9734926" y="3947923"/>
                  <a:pt x="9730627" y="3928349"/>
                </a:cubicBezTo>
                <a:cubicBezTo>
                  <a:pt x="9726328" y="3908775"/>
                  <a:pt x="9724179" y="3892951"/>
                  <a:pt x="9724179" y="3880877"/>
                </a:cubicBezTo>
                <a:cubicBezTo>
                  <a:pt x="9724179" y="3878682"/>
                  <a:pt x="9723996" y="3877081"/>
                  <a:pt x="9723630" y="3876075"/>
                </a:cubicBezTo>
                <a:cubicBezTo>
                  <a:pt x="9723264" y="3875069"/>
                  <a:pt x="9722441" y="3873743"/>
                  <a:pt x="9721160" y="3872096"/>
                </a:cubicBezTo>
                <a:cubicBezTo>
                  <a:pt x="9712379" y="3861303"/>
                  <a:pt x="9700397" y="3850419"/>
                  <a:pt x="9685214" y="3839442"/>
                </a:cubicBezTo>
                <a:cubicBezTo>
                  <a:pt x="9682653" y="3837613"/>
                  <a:pt x="9680183" y="3836698"/>
                  <a:pt x="9677805" y="3836698"/>
                </a:cubicBezTo>
                <a:close/>
                <a:moveTo>
                  <a:pt x="5115330" y="3836698"/>
                </a:moveTo>
                <a:cubicBezTo>
                  <a:pt x="5114050" y="3836698"/>
                  <a:pt x="5112861" y="3836881"/>
                  <a:pt x="5111763" y="3837247"/>
                </a:cubicBezTo>
                <a:cubicBezTo>
                  <a:pt x="5110665" y="3837613"/>
                  <a:pt x="5109385" y="3838345"/>
                  <a:pt x="5107921" y="3839442"/>
                </a:cubicBezTo>
                <a:cubicBezTo>
                  <a:pt x="5092372" y="3850784"/>
                  <a:pt x="5080390" y="3861669"/>
                  <a:pt x="5071975" y="3872096"/>
                </a:cubicBezTo>
                <a:cubicBezTo>
                  <a:pt x="5070511" y="3873743"/>
                  <a:pt x="5069642" y="3875069"/>
                  <a:pt x="5069368" y="3876075"/>
                </a:cubicBezTo>
                <a:cubicBezTo>
                  <a:pt x="5069094" y="3877081"/>
                  <a:pt x="5068956" y="3878682"/>
                  <a:pt x="5068956" y="3880877"/>
                </a:cubicBezTo>
                <a:cubicBezTo>
                  <a:pt x="5068956" y="3893500"/>
                  <a:pt x="5073073" y="3913119"/>
                  <a:pt x="5081304" y="3939736"/>
                </a:cubicBezTo>
                <a:cubicBezTo>
                  <a:pt x="5089537" y="3966353"/>
                  <a:pt x="5100055" y="3994342"/>
                  <a:pt x="5112861" y="4023703"/>
                </a:cubicBezTo>
                <a:cubicBezTo>
                  <a:pt x="5125666" y="4053064"/>
                  <a:pt x="5138563" y="4077989"/>
                  <a:pt x="5151551" y="4098478"/>
                </a:cubicBezTo>
                <a:cubicBezTo>
                  <a:pt x="5156125" y="4105795"/>
                  <a:pt x="5160012" y="4111100"/>
                  <a:pt x="5163213" y="4114393"/>
                </a:cubicBezTo>
                <a:cubicBezTo>
                  <a:pt x="5166415" y="4117686"/>
                  <a:pt x="5170439" y="4120110"/>
                  <a:pt x="5175287" y="4121665"/>
                </a:cubicBezTo>
                <a:cubicBezTo>
                  <a:pt x="5180135" y="4123220"/>
                  <a:pt x="5186949" y="4123997"/>
                  <a:pt x="5195730" y="4123997"/>
                </a:cubicBezTo>
                <a:lnTo>
                  <a:pt x="5224817" y="4123997"/>
                </a:lnTo>
                <a:cubicBezTo>
                  <a:pt x="5233049" y="4123997"/>
                  <a:pt x="5239543" y="4123174"/>
                  <a:pt x="5244299" y="4121528"/>
                </a:cubicBezTo>
                <a:cubicBezTo>
                  <a:pt x="5249055" y="4119881"/>
                  <a:pt x="5253080" y="4117412"/>
                  <a:pt x="5256373" y="4114119"/>
                </a:cubicBezTo>
                <a:cubicBezTo>
                  <a:pt x="5259666" y="4110826"/>
                  <a:pt x="5263782" y="4105612"/>
                  <a:pt x="5268721" y="4098478"/>
                </a:cubicBezTo>
                <a:cubicBezTo>
                  <a:pt x="5282441" y="4078904"/>
                  <a:pt x="5296024" y="4054482"/>
                  <a:pt x="5309470" y="4025212"/>
                </a:cubicBezTo>
                <a:cubicBezTo>
                  <a:pt x="5322915" y="3995943"/>
                  <a:pt x="5333937" y="3967817"/>
                  <a:pt x="5342535" y="3940834"/>
                </a:cubicBezTo>
                <a:cubicBezTo>
                  <a:pt x="5351133" y="3913851"/>
                  <a:pt x="5355432" y="3893957"/>
                  <a:pt x="5355432" y="3881152"/>
                </a:cubicBezTo>
                <a:cubicBezTo>
                  <a:pt x="5355432" y="3878956"/>
                  <a:pt x="5355295" y="3877310"/>
                  <a:pt x="5355021" y="3876212"/>
                </a:cubicBezTo>
                <a:cubicBezTo>
                  <a:pt x="5354746" y="3875115"/>
                  <a:pt x="5353968" y="3873743"/>
                  <a:pt x="5352688" y="3872096"/>
                </a:cubicBezTo>
                <a:cubicBezTo>
                  <a:pt x="5343724" y="3861120"/>
                  <a:pt x="5331925" y="3850236"/>
                  <a:pt x="5317290" y="3839442"/>
                </a:cubicBezTo>
                <a:cubicBezTo>
                  <a:pt x="5315095" y="3837613"/>
                  <a:pt x="5312717" y="3836698"/>
                  <a:pt x="5310156" y="3836698"/>
                </a:cubicBezTo>
                <a:cubicBezTo>
                  <a:pt x="5307960" y="3836698"/>
                  <a:pt x="5305582" y="3837613"/>
                  <a:pt x="5303022" y="3839442"/>
                </a:cubicBezTo>
                <a:cubicBezTo>
                  <a:pt x="5288020" y="3850601"/>
                  <a:pt x="5276221" y="3861486"/>
                  <a:pt x="5267623" y="3872096"/>
                </a:cubicBezTo>
                <a:cubicBezTo>
                  <a:pt x="5266343" y="3873743"/>
                  <a:pt x="5265565" y="3875069"/>
                  <a:pt x="5265291" y="3876075"/>
                </a:cubicBezTo>
                <a:cubicBezTo>
                  <a:pt x="5265017" y="3877081"/>
                  <a:pt x="5264879" y="3878773"/>
                  <a:pt x="5264879" y="3881152"/>
                </a:cubicBezTo>
                <a:cubicBezTo>
                  <a:pt x="5264879" y="3892859"/>
                  <a:pt x="5262775" y="3908592"/>
                  <a:pt x="5258568" y="3928349"/>
                </a:cubicBezTo>
                <a:cubicBezTo>
                  <a:pt x="5254360" y="3948106"/>
                  <a:pt x="5248369" y="3968731"/>
                  <a:pt x="5240595" y="3990226"/>
                </a:cubicBezTo>
                <a:cubicBezTo>
                  <a:pt x="5232820" y="4011721"/>
                  <a:pt x="5223719" y="4030883"/>
                  <a:pt x="5213292" y="4047713"/>
                </a:cubicBezTo>
                <a:lnTo>
                  <a:pt x="5211920" y="4047713"/>
                </a:lnTo>
                <a:cubicBezTo>
                  <a:pt x="5202407" y="4030518"/>
                  <a:pt x="5193809" y="4011218"/>
                  <a:pt x="5186126" y="3989815"/>
                </a:cubicBezTo>
                <a:cubicBezTo>
                  <a:pt x="5178443" y="3968411"/>
                  <a:pt x="5172452" y="3947923"/>
                  <a:pt x="5168153" y="3928349"/>
                </a:cubicBezTo>
                <a:cubicBezTo>
                  <a:pt x="5163854" y="3908775"/>
                  <a:pt x="5161704" y="3892951"/>
                  <a:pt x="5161704" y="3880877"/>
                </a:cubicBezTo>
                <a:cubicBezTo>
                  <a:pt x="5161704" y="3878682"/>
                  <a:pt x="5161521" y="3877081"/>
                  <a:pt x="5161155" y="3876075"/>
                </a:cubicBezTo>
                <a:cubicBezTo>
                  <a:pt x="5160789" y="3875069"/>
                  <a:pt x="5159967" y="3873743"/>
                  <a:pt x="5158686" y="3872096"/>
                </a:cubicBezTo>
                <a:cubicBezTo>
                  <a:pt x="5149905" y="3861303"/>
                  <a:pt x="5137923" y="3850419"/>
                  <a:pt x="5122739" y="3839442"/>
                </a:cubicBezTo>
                <a:cubicBezTo>
                  <a:pt x="5120178" y="3837613"/>
                  <a:pt x="5117708" y="3836698"/>
                  <a:pt x="5115330" y="3836698"/>
                </a:cubicBezTo>
                <a:close/>
                <a:moveTo>
                  <a:pt x="10088445" y="3836150"/>
                </a:moveTo>
                <a:cubicBezTo>
                  <a:pt x="10070334" y="3836150"/>
                  <a:pt x="10054465" y="3837430"/>
                  <a:pt x="10040836" y="3839991"/>
                </a:cubicBezTo>
                <a:cubicBezTo>
                  <a:pt x="10027208" y="3842552"/>
                  <a:pt x="10016369" y="3845433"/>
                  <a:pt x="10008319" y="3848635"/>
                </a:cubicBezTo>
                <a:cubicBezTo>
                  <a:pt x="10000271" y="3851836"/>
                  <a:pt x="9994783" y="3854626"/>
                  <a:pt x="9991855" y="3857004"/>
                </a:cubicBezTo>
                <a:cubicBezTo>
                  <a:pt x="9989660" y="3858651"/>
                  <a:pt x="9987968" y="3860068"/>
                  <a:pt x="9986779" y="3861257"/>
                </a:cubicBezTo>
                <a:cubicBezTo>
                  <a:pt x="9985590" y="3862446"/>
                  <a:pt x="9984538" y="3863956"/>
                  <a:pt x="9983623" y="3865785"/>
                </a:cubicBezTo>
                <a:cubicBezTo>
                  <a:pt x="9982343" y="3868529"/>
                  <a:pt x="9980971" y="3872508"/>
                  <a:pt x="9979507" y="3877721"/>
                </a:cubicBezTo>
                <a:cubicBezTo>
                  <a:pt x="9978044" y="3882935"/>
                  <a:pt x="9976946" y="3887646"/>
                  <a:pt x="9976214" y="3891853"/>
                </a:cubicBezTo>
                <a:cubicBezTo>
                  <a:pt x="9975117" y="3896792"/>
                  <a:pt x="9974568" y="3900451"/>
                  <a:pt x="9974568" y="3902829"/>
                </a:cubicBezTo>
                <a:cubicBezTo>
                  <a:pt x="9974751" y="3905207"/>
                  <a:pt x="9976398" y="3907037"/>
                  <a:pt x="9979507" y="3908317"/>
                </a:cubicBezTo>
                <a:cubicBezTo>
                  <a:pt x="9988288" y="3911427"/>
                  <a:pt x="9995011" y="3913760"/>
                  <a:pt x="9999676" y="3915315"/>
                </a:cubicBezTo>
                <a:cubicBezTo>
                  <a:pt x="10004341" y="3916870"/>
                  <a:pt x="10008868" y="3917921"/>
                  <a:pt x="10013259" y="3918470"/>
                </a:cubicBezTo>
                <a:cubicBezTo>
                  <a:pt x="10015271" y="3918836"/>
                  <a:pt x="10016963" y="3918836"/>
                  <a:pt x="10018335" y="3918470"/>
                </a:cubicBezTo>
                <a:cubicBezTo>
                  <a:pt x="10019707" y="3918104"/>
                  <a:pt x="10021125" y="3917281"/>
                  <a:pt x="10022588" y="3916001"/>
                </a:cubicBezTo>
                <a:cubicBezTo>
                  <a:pt x="10027894" y="3911976"/>
                  <a:pt x="10035120" y="3907951"/>
                  <a:pt x="10044266" y="3903927"/>
                </a:cubicBezTo>
                <a:cubicBezTo>
                  <a:pt x="10053413" y="3899902"/>
                  <a:pt x="10064389" y="3897890"/>
                  <a:pt x="10077194" y="3897890"/>
                </a:cubicBezTo>
                <a:cubicBezTo>
                  <a:pt x="10094025" y="3897890"/>
                  <a:pt x="10106555" y="3901640"/>
                  <a:pt x="10114787" y="3909141"/>
                </a:cubicBezTo>
                <a:cubicBezTo>
                  <a:pt x="10123019" y="3916641"/>
                  <a:pt x="10127135" y="3928532"/>
                  <a:pt x="10127135" y="3944813"/>
                </a:cubicBezTo>
                <a:cubicBezTo>
                  <a:pt x="10082317" y="3946093"/>
                  <a:pt x="10047193" y="3951124"/>
                  <a:pt x="10021765" y="3959905"/>
                </a:cubicBezTo>
                <a:cubicBezTo>
                  <a:pt x="9996338" y="3968686"/>
                  <a:pt x="9978684" y="3980211"/>
                  <a:pt x="9968806" y="3994479"/>
                </a:cubicBezTo>
                <a:cubicBezTo>
                  <a:pt x="9958927" y="4008748"/>
                  <a:pt x="9953988" y="4025853"/>
                  <a:pt x="9953988" y="4045793"/>
                </a:cubicBezTo>
                <a:cubicBezTo>
                  <a:pt x="9953988" y="4063354"/>
                  <a:pt x="9957555" y="4078538"/>
                  <a:pt x="9964690" y="4091343"/>
                </a:cubicBezTo>
                <a:cubicBezTo>
                  <a:pt x="9971824" y="4104149"/>
                  <a:pt x="9981977" y="4113936"/>
                  <a:pt x="9995148" y="4120704"/>
                </a:cubicBezTo>
                <a:cubicBezTo>
                  <a:pt x="10008319" y="4127473"/>
                  <a:pt x="10023869" y="4130857"/>
                  <a:pt x="10041797" y="4130857"/>
                </a:cubicBezTo>
                <a:cubicBezTo>
                  <a:pt x="10080945" y="4130857"/>
                  <a:pt x="10108568" y="4119241"/>
                  <a:pt x="10124666" y="4096008"/>
                </a:cubicBezTo>
                <a:lnTo>
                  <a:pt x="10126587" y="4096008"/>
                </a:lnTo>
                <a:lnTo>
                  <a:pt x="10143600" y="4117960"/>
                </a:lnTo>
                <a:cubicBezTo>
                  <a:pt x="10145429" y="4120338"/>
                  <a:pt x="10147441" y="4121939"/>
                  <a:pt x="10149636" y="4122762"/>
                </a:cubicBezTo>
                <a:cubicBezTo>
                  <a:pt x="10151832" y="4123586"/>
                  <a:pt x="10154576" y="4123997"/>
                  <a:pt x="10157868" y="4123997"/>
                </a:cubicBezTo>
                <a:lnTo>
                  <a:pt x="10199029" y="4123997"/>
                </a:lnTo>
                <a:cubicBezTo>
                  <a:pt x="10203420" y="4123997"/>
                  <a:pt x="10206621" y="4122854"/>
                  <a:pt x="10208633" y="4120567"/>
                </a:cubicBezTo>
                <a:cubicBezTo>
                  <a:pt x="10210645" y="4118280"/>
                  <a:pt x="10211652" y="4115216"/>
                  <a:pt x="10211652" y="4111375"/>
                </a:cubicBezTo>
                <a:lnTo>
                  <a:pt x="10211652" y="3956063"/>
                </a:lnTo>
                <a:cubicBezTo>
                  <a:pt x="10211652" y="3916001"/>
                  <a:pt x="10201452" y="3885999"/>
                  <a:pt x="10181056" y="3866059"/>
                </a:cubicBezTo>
                <a:cubicBezTo>
                  <a:pt x="10160658" y="3846119"/>
                  <a:pt x="10129788" y="3836150"/>
                  <a:pt x="10088445" y="3836150"/>
                </a:cubicBezTo>
                <a:close/>
                <a:moveTo>
                  <a:pt x="9450428" y="3836150"/>
                </a:moveTo>
                <a:cubicBezTo>
                  <a:pt x="9418964" y="3836150"/>
                  <a:pt x="9391752" y="3841683"/>
                  <a:pt x="9368793" y="3852751"/>
                </a:cubicBezTo>
                <a:cubicBezTo>
                  <a:pt x="9345836" y="3863818"/>
                  <a:pt x="9328091" y="3880420"/>
                  <a:pt x="9315559" y="3902555"/>
                </a:cubicBezTo>
                <a:cubicBezTo>
                  <a:pt x="9303029" y="3924690"/>
                  <a:pt x="9296763" y="3952039"/>
                  <a:pt x="9296763" y="3984601"/>
                </a:cubicBezTo>
                <a:cubicBezTo>
                  <a:pt x="9296763" y="4016432"/>
                  <a:pt x="9302800" y="4043277"/>
                  <a:pt x="9314873" y="4065138"/>
                </a:cubicBezTo>
                <a:cubicBezTo>
                  <a:pt x="9326947" y="4086999"/>
                  <a:pt x="9344189" y="4103417"/>
                  <a:pt x="9366598" y="4114393"/>
                </a:cubicBezTo>
                <a:cubicBezTo>
                  <a:pt x="9389008" y="4125369"/>
                  <a:pt x="9415671" y="4130857"/>
                  <a:pt x="9446586" y="4130857"/>
                </a:cubicBezTo>
                <a:cubicBezTo>
                  <a:pt x="9478234" y="4130857"/>
                  <a:pt x="9505491" y="4125095"/>
                  <a:pt x="9528358" y="4113570"/>
                </a:cubicBezTo>
                <a:cubicBezTo>
                  <a:pt x="9551225" y="4102045"/>
                  <a:pt x="9568741" y="4084941"/>
                  <a:pt x="9580906" y="4062257"/>
                </a:cubicBezTo>
                <a:cubicBezTo>
                  <a:pt x="9593072" y="4039573"/>
                  <a:pt x="9599154" y="4012041"/>
                  <a:pt x="9599154" y="3979662"/>
                </a:cubicBezTo>
                <a:cubicBezTo>
                  <a:pt x="9599154" y="3948746"/>
                  <a:pt x="9593072" y="3922540"/>
                  <a:pt x="9580906" y="3901046"/>
                </a:cubicBezTo>
                <a:cubicBezTo>
                  <a:pt x="9568741" y="3879551"/>
                  <a:pt x="9551500" y="3863361"/>
                  <a:pt x="9529181" y="3852477"/>
                </a:cubicBezTo>
                <a:cubicBezTo>
                  <a:pt x="9506863" y="3841592"/>
                  <a:pt x="9480612" y="3836150"/>
                  <a:pt x="9450428" y="3836150"/>
                </a:cubicBezTo>
                <a:close/>
                <a:moveTo>
                  <a:pt x="8183445" y="3836150"/>
                </a:moveTo>
                <a:cubicBezTo>
                  <a:pt x="8165334" y="3836150"/>
                  <a:pt x="8149465" y="3837430"/>
                  <a:pt x="8135836" y="3839991"/>
                </a:cubicBezTo>
                <a:cubicBezTo>
                  <a:pt x="8122208" y="3842552"/>
                  <a:pt x="8111369" y="3845433"/>
                  <a:pt x="8103320" y="3848635"/>
                </a:cubicBezTo>
                <a:cubicBezTo>
                  <a:pt x="8095270" y="3851836"/>
                  <a:pt x="8089782" y="3854626"/>
                  <a:pt x="8086856" y="3857004"/>
                </a:cubicBezTo>
                <a:cubicBezTo>
                  <a:pt x="8084660" y="3858651"/>
                  <a:pt x="8082968" y="3860068"/>
                  <a:pt x="8081779" y="3861257"/>
                </a:cubicBezTo>
                <a:cubicBezTo>
                  <a:pt x="8080590" y="3862446"/>
                  <a:pt x="8079538" y="3863956"/>
                  <a:pt x="8078624" y="3865785"/>
                </a:cubicBezTo>
                <a:cubicBezTo>
                  <a:pt x="8077343" y="3868529"/>
                  <a:pt x="8075971" y="3872508"/>
                  <a:pt x="8074508" y="3877721"/>
                </a:cubicBezTo>
                <a:cubicBezTo>
                  <a:pt x="8073044" y="3882935"/>
                  <a:pt x="8071946" y="3887646"/>
                  <a:pt x="8071214" y="3891853"/>
                </a:cubicBezTo>
                <a:cubicBezTo>
                  <a:pt x="8070117" y="3896792"/>
                  <a:pt x="8069568" y="3900451"/>
                  <a:pt x="8069568" y="3902829"/>
                </a:cubicBezTo>
                <a:cubicBezTo>
                  <a:pt x="8069751" y="3905207"/>
                  <a:pt x="8071398" y="3907037"/>
                  <a:pt x="8074508" y="3908317"/>
                </a:cubicBezTo>
                <a:cubicBezTo>
                  <a:pt x="8083288" y="3911427"/>
                  <a:pt x="8090011" y="3913760"/>
                  <a:pt x="8094676" y="3915315"/>
                </a:cubicBezTo>
                <a:cubicBezTo>
                  <a:pt x="8099340" y="3916870"/>
                  <a:pt x="8103868" y="3917921"/>
                  <a:pt x="8108258" y="3918470"/>
                </a:cubicBezTo>
                <a:cubicBezTo>
                  <a:pt x="8110272" y="3918836"/>
                  <a:pt x="8111963" y="3918836"/>
                  <a:pt x="8113335" y="3918470"/>
                </a:cubicBezTo>
                <a:cubicBezTo>
                  <a:pt x="8114707" y="3918104"/>
                  <a:pt x="8116125" y="3917281"/>
                  <a:pt x="8117588" y="3916001"/>
                </a:cubicBezTo>
                <a:cubicBezTo>
                  <a:pt x="8122894" y="3911976"/>
                  <a:pt x="8130120" y="3907951"/>
                  <a:pt x="8139266" y="3903927"/>
                </a:cubicBezTo>
                <a:cubicBezTo>
                  <a:pt x="8148413" y="3899902"/>
                  <a:pt x="8159390" y="3897890"/>
                  <a:pt x="8172194" y="3897890"/>
                </a:cubicBezTo>
                <a:cubicBezTo>
                  <a:pt x="8189024" y="3897890"/>
                  <a:pt x="8201556" y="3901640"/>
                  <a:pt x="8209788" y="3909141"/>
                </a:cubicBezTo>
                <a:cubicBezTo>
                  <a:pt x="8218020" y="3916641"/>
                  <a:pt x="8222136" y="3928532"/>
                  <a:pt x="8222136" y="3944813"/>
                </a:cubicBezTo>
                <a:cubicBezTo>
                  <a:pt x="8177316" y="3946093"/>
                  <a:pt x="8142194" y="3951124"/>
                  <a:pt x="8116765" y="3959905"/>
                </a:cubicBezTo>
                <a:cubicBezTo>
                  <a:pt x="8091338" y="3968686"/>
                  <a:pt x="8073684" y="3980211"/>
                  <a:pt x="8063806" y="3994479"/>
                </a:cubicBezTo>
                <a:cubicBezTo>
                  <a:pt x="8053927" y="4008748"/>
                  <a:pt x="8048988" y="4025853"/>
                  <a:pt x="8048988" y="4045793"/>
                </a:cubicBezTo>
                <a:cubicBezTo>
                  <a:pt x="8048988" y="4063354"/>
                  <a:pt x="8052555" y="4078538"/>
                  <a:pt x="8059690" y="4091343"/>
                </a:cubicBezTo>
                <a:cubicBezTo>
                  <a:pt x="8066824" y="4104149"/>
                  <a:pt x="8076977" y="4113936"/>
                  <a:pt x="8090148" y="4120704"/>
                </a:cubicBezTo>
                <a:cubicBezTo>
                  <a:pt x="8103320" y="4127473"/>
                  <a:pt x="8118869" y="4130857"/>
                  <a:pt x="8136796" y="4130857"/>
                </a:cubicBezTo>
                <a:cubicBezTo>
                  <a:pt x="8175944" y="4130857"/>
                  <a:pt x="8203568" y="4119241"/>
                  <a:pt x="8219666" y="4096008"/>
                </a:cubicBezTo>
                <a:lnTo>
                  <a:pt x="8221586" y="4096008"/>
                </a:lnTo>
                <a:lnTo>
                  <a:pt x="8238600" y="4117960"/>
                </a:lnTo>
                <a:cubicBezTo>
                  <a:pt x="8240429" y="4120338"/>
                  <a:pt x="8242441" y="4121939"/>
                  <a:pt x="8244636" y="4122762"/>
                </a:cubicBezTo>
                <a:cubicBezTo>
                  <a:pt x="8246832" y="4123586"/>
                  <a:pt x="8249576" y="4123997"/>
                  <a:pt x="8252868" y="4123997"/>
                </a:cubicBezTo>
                <a:lnTo>
                  <a:pt x="8294029" y="4123997"/>
                </a:lnTo>
                <a:cubicBezTo>
                  <a:pt x="8298419" y="4123997"/>
                  <a:pt x="8301621" y="4122854"/>
                  <a:pt x="8303633" y="4120567"/>
                </a:cubicBezTo>
                <a:cubicBezTo>
                  <a:pt x="8305646" y="4118280"/>
                  <a:pt x="8306652" y="4115216"/>
                  <a:pt x="8306652" y="4111375"/>
                </a:cubicBezTo>
                <a:lnTo>
                  <a:pt x="8306652" y="3956063"/>
                </a:lnTo>
                <a:cubicBezTo>
                  <a:pt x="8306652" y="3916001"/>
                  <a:pt x="8296453" y="3885999"/>
                  <a:pt x="8276056" y="3866059"/>
                </a:cubicBezTo>
                <a:cubicBezTo>
                  <a:pt x="8255658" y="3846119"/>
                  <a:pt x="8224788" y="3836150"/>
                  <a:pt x="8183445" y="3836150"/>
                </a:cubicBezTo>
                <a:close/>
                <a:moveTo>
                  <a:pt x="7354770" y="3836150"/>
                </a:moveTo>
                <a:cubicBezTo>
                  <a:pt x="7336660" y="3836150"/>
                  <a:pt x="7320790" y="3837430"/>
                  <a:pt x="7307162" y="3839991"/>
                </a:cubicBezTo>
                <a:cubicBezTo>
                  <a:pt x="7293533" y="3842552"/>
                  <a:pt x="7282694" y="3845433"/>
                  <a:pt x="7274645" y="3848635"/>
                </a:cubicBezTo>
                <a:cubicBezTo>
                  <a:pt x="7266596" y="3851836"/>
                  <a:pt x="7261108" y="3854626"/>
                  <a:pt x="7258181" y="3857004"/>
                </a:cubicBezTo>
                <a:cubicBezTo>
                  <a:pt x="7255986" y="3858651"/>
                  <a:pt x="7254294" y="3860068"/>
                  <a:pt x="7253104" y="3861257"/>
                </a:cubicBezTo>
                <a:cubicBezTo>
                  <a:pt x="7251915" y="3862446"/>
                  <a:pt x="7250864" y="3863956"/>
                  <a:pt x="7249949" y="3865785"/>
                </a:cubicBezTo>
                <a:cubicBezTo>
                  <a:pt x="7248668" y="3868529"/>
                  <a:pt x="7247296" y="3872508"/>
                  <a:pt x="7245833" y="3877721"/>
                </a:cubicBezTo>
                <a:cubicBezTo>
                  <a:pt x="7244369" y="3882935"/>
                  <a:pt x="7243272" y="3887646"/>
                  <a:pt x="7242540" y="3891853"/>
                </a:cubicBezTo>
                <a:cubicBezTo>
                  <a:pt x="7241442" y="3896792"/>
                  <a:pt x="7240893" y="3900451"/>
                  <a:pt x="7240893" y="3902829"/>
                </a:cubicBezTo>
                <a:cubicBezTo>
                  <a:pt x="7241076" y="3905207"/>
                  <a:pt x="7242723" y="3907037"/>
                  <a:pt x="7245833" y="3908317"/>
                </a:cubicBezTo>
                <a:cubicBezTo>
                  <a:pt x="7254613" y="3911427"/>
                  <a:pt x="7261337" y="3913760"/>
                  <a:pt x="7266001" y="3915315"/>
                </a:cubicBezTo>
                <a:cubicBezTo>
                  <a:pt x="7270666" y="3916870"/>
                  <a:pt x="7275194" y="3917921"/>
                  <a:pt x="7279585" y="3918470"/>
                </a:cubicBezTo>
                <a:cubicBezTo>
                  <a:pt x="7281597" y="3918836"/>
                  <a:pt x="7283288" y="3918836"/>
                  <a:pt x="7284660" y="3918470"/>
                </a:cubicBezTo>
                <a:cubicBezTo>
                  <a:pt x="7286033" y="3918104"/>
                  <a:pt x="7287450" y="3917281"/>
                  <a:pt x="7288914" y="3916001"/>
                </a:cubicBezTo>
                <a:cubicBezTo>
                  <a:pt x="7294219" y="3911976"/>
                  <a:pt x="7301445" y="3907951"/>
                  <a:pt x="7310592" y="3903927"/>
                </a:cubicBezTo>
                <a:cubicBezTo>
                  <a:pt x="7319738" y="3899902"/>
                  <a:pt x="7330715" y="3897890"/>
                  <a:pt x="7343520" y="3897890"/>
                </a:cubicBezTo>
                <a:cubicBezTo>
                  <a:pt x="7360350" y="3897890"/>
                  <a:pt x="7372881" y="3901640"/>
                  <a:pt x="7381113" y="3909141"/>
                </a:cubicBezTo>
                <a:cubicBezTo>
                  <a:pt x="7389345" y="3916641"/>
                  <a:pt x="7393461" y="3928532"/>
                  <a:pt x="7393461" y="3944813"/>
                </a:cubicBezTo>
                <a:cubicBezTo>
                  <a:pt x="7348642" y="3946093"/>
                  <a:pt x="7313519" y="3951124"/>
                  <a:pt x="7288090" y="3959905"/>
                </a:cubicBezTo>
                <a:cubicBezTo>
                  <a:pt x="7262663" y="3968686"/>
                  <a:pt x="7245010" y="3980211"/>
                  <a:pt x="7235131" y="3994479"/>
                </a:cubicBezTo>
                <a:cubicBezTo>
                  <a:pt x="7225253" y="4008748"/>
                  <a:pt x="7220314" y="4025853"/>
                  <a:pt x="7220314" y="4045793"/>
                </a:cubicBezTo>
                <a:cubicBezTo>
                  <a:pt x="7220314" y="4063354"/>
                  <a:pt x="7223881" y="4078538"/>
                  <a:pt x="7231015" y="4091343"/>
                </a:cubicBezTo>
                <a:cubicBezTo>
                  <a:pt x="7238150" y="4104149"/>
                  <a:pt x="7248302" y="4113936"/>
                  <a:pt x="7261473" y="4120704"/>
                </a:cubicBezTo>
                <a:cubicBezTo>
                  <a:pt x="7274645" y="4127473"/>
                  <a:pt x="7290194" y="4130857"/>
                  <a:pt x="7308122" y="4130857"/>
                </a:cubicBezTo>
                <a:cubicBezTo>
                  <a:pt x="7347270" y="4130857"/>
                  <a:pt x="7374893" y="4119241"/>
                  <a:pt x="7390991" y="4096008"/>
                </a:cubicBezTo>
                <a:lnTo>
                  <a:pt x="7392912" y="4096008"/>
                </a:lnTo>
                <a:lnTo>
                  <a:pt x="7409925" y="4117960"/>
                </a:lnTo>
                <a:cubicBezTo>
                  <a:pt x="7411754" y="4120338"/>
                  <a:pt x="7413767" y="4121939"/>
                  <a:pt x="7415962" y="4122762"/>
                </a:cubicBezTo>
                <a:cubicBezTo>
                  <a:pt x="7418157" y="4123586"/>
                  <a:pt x="7420901" y="4123997"/>
                  <a:pt x="7424194" y="4123997"/>
                </a:cubicBezTo>
                <a:lnTo>
                  <a:pt x="7465354" y="4123997"/>
                </a:lnTo>
                <a:cubicBezTo>
                  <a:pt x="7469744" y="4123997"/>
                  <a:pt x="7472946" y="4122854"/>
                  <a:pt x="7474959" y="4120567"/>
                </a:cubicBezTo>
                <a:cubicBezTo>
                  <a:pt x="7476971" y="4118280"/>
                  <a:pt x="7477977" y="4115216"/>
                  <a:pt x="7477977" y="4111375"/>
                </a:cubicBezTo>
                <a:lnTo>
                  <a:pt x="7477977" y="3956063"/>
                </a:lnTo>
                <a:cubicBezTo>
                  <a:pt x="7477977" y="3916001"/>
                  <a:pt x="7467778" y="3885999"/>
                  <a:pt x="7447381" y="3866059"/>
                </a:cubicBezTo>
                <a:cubicBezTo>
                  <a:pt x="7426984" y="3846119"/>
                  <a:pt x="7396113" y="3836150"/>
                  <a:pt x="7354770" y="3836150"/>
                </a:cubicBezTo>
                <a:close/>
                <a:moveTo>
                  <a:pt x="6884557" y="3836150"/>
                </a:moveTo>
                <a:cubicBezTo>
                  <a:pt x="6856020" y="3836150"/>
                  <a:pt x="6831232" y="3841912"/>
                  <a:pt x="6810195" y="3853437"/>
                </a:cubicBezTo>
                <a:cubicBezTo>
                  <a:pt x="6789157" y="3864962"/>
                  <a:pt x="6772876" y="3882066"/>
                  <a:pt x="6761351" y="3904750"/>
                </a:cubicBezTo>
                <a:cubicBezTo>
                  <a:pt x="6749826" y="3927434"/>
                  <a:pt x="6744064" y="3955149"/>
                  <a:pt x="6744064" y="3987894"/>
                </a:cubicBezTo>
                <a:cubicBezTo>
                  <a:pt x="6744064" y="4036189"/>
                  <a:pt x="6757509" y="4072089"/>
                  <a:pt x="6784401" y="4095597"/>
                </a:cubicBezTo>
                <a:cubicBezTo>
                  <a:pt x="6811292" y="4119104"/>
                  <a:pt x="6848793" y="4130857"/>
                  <a:pt x="6896906" y="4130857"/>
                </a:cubicBezTo>
                <a:cubicBezTo>
                  <a:pt x="6942639" y="4130857"/>
                  <a:pt x="6977488" y="4122168"/>
                  <a:pt x="7001453" y="4104789"/>
                </a:cubicBezTo>
                <a:cubicBezTo>
                  <a:pt x="7002733" y="4103874"/>
                  <a:pt x="7003739" y="4103005"/>
                  <a:pt x="7004471" y="4102182"/>
                </a:cubicBezTo>
                <a:cubicBezTo>
                  <a:pt x="7005202" y="4101359"/>
                  <a:pt x="7005934" y="4100307"/>
                  <a:pt x="7006666" y="4099027"/>
                </a:cubicBezTo>
                <a:cubicBezTo>
                  <a:pt x="7009593" y="4092624"/>
                  <a:pt x="7012154" y="4084392"/>
                  <a:pt x="7014350" y="4074330"/>
                </a:cubicBezTo>
                <a:cubicBezTo>
                  <a:pt x="7015264" y="4069940"/>
                  <a:pt x="7015721" y="4066556"/>
                  <a:pt x="7015721" y="4064178"/>
                </a:cubicBezTo>
                <a:cubicBezTo>
                  <a:pt x="7015721" y="4059970"/>
                  <a:pt x="7013435" y="4056677"/>
                  <a:pt x="7008862" y="4054299"/>
                </a:cubicBezTo>
                <a:cubicBezTo>
                  <a:pt x="7002458" y="4050823"/>
                  <a:pt x="6995827" y="4048354"/>
                  <a:pt x="6988967" y="4046890"/>
                </a:cubicBezTo>
                <a:cubicBezTo>
                  <a:pt x="6982107" y="4045427"/>
                  <a:pt x="6976573" y="4044695"/>
                  <a:pt x="6972366" y="4044695"/>
                </a:cubicBezTo>
                <a:cubicBezTo>
                  <a:pt x="6970537" y="4044695"/>
                  <a:pt x="6968981" y="4044924"/>
                  <a:pt x="6967701" y="4045381"/>
                </a:cubicBezTo>
                <a:cubicBezTo>
                  <a:pt x="6966421" y="4045838"/>
                  <a:pt x="6964774" y="4046799"/>
                  <a:pt x="6962761" y="4048262"/>
                </a:cubicBezTo>
                <a:cubicBezTo>
                  <a:pt x="6945017" y="4061251"/>
                  <a:pt x="6924437" y="4067745"/>
                  <a:pt x="6901022" y="4067745"/>
                </a:cubicBezTo>
                <a:cubicBezTo>
                  <a:pt x="6879618" y="4067745"/>
                  <a:pt x="6862743" y="4062760"/>
                  <a:pt x="6850394" y="4052790"/>
                </a:cubicBezTo>
                <a:cubicBezTo>
                  <a:pt x="6838046" y="4042820"/>
                  <a:pt x="6831232" y="4028505"/>
                  <a:pt x="6829952" y="4009846"/>
                </a:cubicBezTo>
                <a:lnTo>
                  <a:pt x="6947670" y="4009846"/>
                </a:lnTo>
                <a:cubicBezTo>
                  <a:pt x="6969805" y="4009846"/>
                  <a:pt x="6986269" y="4005410"/>
                  <a:pt x="6997062" y="3996537"/>
                </a:cubicBezTo>
                <a:cubicBezTo>
                  <a:pt x="7007855" y="3987665"/>
                  <a:pt x="7013251" y="3972619"/>
                  <a:pt x="7013251" y="3951398"/>
                </a:cubicBezTo>
                <a:cubicBezTo>
                  <a:pt x="7013251" y="3928897"/>
                  <a:pt x="7008221" y="3908958"/>
                  <a:pt x="6998160" y="3891579"/>
                </a:cubicBezTo>
                <a:cubicBezTo>
                  <a:pt x="6988098" y="3874200"/>
                  <a:pt x="6973372" y="3860617"/>
                  <a:pt x="6953981" y="3850830"/>
                </a:cubicBezTo>
                <a:cubicBezTo>
                  <a:pt x="6934590" y="3841043"/>
                  <a:pt x="6911448" y="3836150"/>
                  <a:pt x="6884557" y="3836150"/>
                </a:cubicBezTo>
                <a:close/>
                <a:moveTo>
                  <a:pt x="5525970" y="3836150"/>
                </a:moveTo>
                <a:cubicBezTo>
                  <a:pt x="5507860" y="3836150"/>
                  <a:pt x="5491990" y="3837430"/>
                  <a:pt x="5478362" y="3839991"/>
                </a:cubicBezTo>
                <a:cubicBezTo>
                  <a:pt x="5464733" y="3842552"/>
                  <a:pt x="5453894" y="3845433"/>
                  <a:pt x="5445845" y="3848635"/>
                </a:cubicBezTo>
                <a:cubicBezTo>
                  <a:pt x="5437796" y="3851836"/>
                  <a:pt x="5432308" y="3854626"/>
                  <a:pt x="5429381" y="3857004"/>
                </a:cubicBezTo>
                <a:cubicBezTo>
                  <a:pt x="5427186" y="3858651"/>
                  <a:pt x="5425494" y="3860068"/>
                  <a:pt x="5424304" y="3861257"/>
                </a:cubicBezTo>
                <a:cubicBezTo>
                  <a:pt x="5423115" y="3862446"/>
                  <a:pt x="5422064" y="3863956"/>
                  <a:pt x="5421149" y="3865785"/>
                </a:cubicBezTo>
                <a:cubicBezTo>
                  <a:pt x="5419868" y="3868529"/>
                  <a:pt x="5418496" y="3872508"/>
                  <a:pt x="5417033" y="3877721"/>
                </a:cubicBezTo>
                <a:cubicBezTo>
                  <a:pt x="5415569" y="3882935"/>
                  <a:pt x="5414472" y="3887646"/>
                  <a:pt x="5413740" y="3891853"/>
                </a:cubicBezTo>
                <a:cubicBezTo>
                  <a:pt x="5412642" y="3896792"/>
                  <a:pt x="5412094" y="3900451"/>
                  <a:pt x="5412094" y="3902829"/>
                </a:cubicBezTo>
                <a:cubicBezTo>
                  <a:pt x="5412276" y="3905207"/>
                  <a:pt x="5413923" y="3907037"/>
                  <a:pt x="5417033" y="3908317"/>
                </a:cubicBezTo>
                <a:cubicBezTo>
                  <a:pt x="5425814" y="3911427"/>
                  <a:pt x="5432537" y="3913760"/>
                  <a:pt x="5437201" y="3915315"/>
                </a:cubicBezTo>
                <a:cubicBezTo>
                  <a:pt x="5441866" y="3916870"/>
                  <a:pt x="5446394" y="3917921"/>
                  <a:pt x="5450785" y="3918470"/>
                </a:cubicBezTo>
                <a:cubicBezTo>
                  <a:pt x="5452797" y="3918836"/>
                  <a:pt x="5454489" y="3918836"/>
                  <a:pt x="5455861" y="3918470"/>
                </a:cubicBezTo>
                <a:cubicBezTo>
                  <a:pt x="5457233" y="3918104"/>
                  <a:pt x="5458650" y="3917281"/>
                  <a:pt x="5460114" y="3916001"/>
                </a:cubicBezTo>
                <a:cubicBezTo>
                  <a:pt x="5465419" y="3911976"/>
                  <a:pt x="5472645" y="3907951"/>
                  <a:pt x="5481792" y="3903927"/>
                </a:cubicBezTo>
                <a:cubicBezTo>
                  <a:pt x="5490938" y="3899902"/>
                  <a:pt x="5501915" y="3897890"/>
                  <a:pt x="5514720" y="3897890"/>
                </a:cubicBezTo>
                <a:cubicBezTo>
                  <a:pt x="5531550" y="3897890"/>
                  <a:pt x="5544081" y="3901640"/>
                  <a:pt x="5552313" y="3909141"/>
                </a:cubicBezTo>
                <a:cubicBezTo>
                  <a:pt x="5560545" y="3916641"/>
                  <a:pt x="5564661" y="3928532"/>
                  <a:pt x="5564661" y="3944813"/>
                </a:cubicBezTo>
                <a:cubicBezTo>
                  <a:pt x="5519842" y="3946093"/>
                  <a:pt x="5484719" y="3951124"/>
                  <a:pt x="5459291" y="3959905"/>
                </a:cubicBezTo>
                <a:cubicBezTo>
                  <a:pt x="5433863" y="3968686"/>
                  <a:pt x="5416210" y="3980211"/>
                  <a:pt x="5406331" y="3994479"/>
                </a:cubicBezTo>
                <a:cubicBezTo>
                  <a:pt x="5396453" y="4008748"/>
                  <a:pt x="5391514" y="4025853"/>
                  <a:pt x="5391514" y="4045793"/>
                </a:cubicBezTo>
                <a:cubicBezTo>
                  <a:pt x="5391514" y="4063354"/>
                  <a:pt x="5395081" y="4078538"/>
                  <a:pt x="5402215" y="4091343"/>
                </a:cubicBezTo>
                <a:cubicBezTo>
                  <a:pt x="5409350" y="4104149"/>
                  <a:pt x="5419502" y="4113936"/>
                  <a:pt x="5432674" y="4120704"/>
                </a:cubicBezTo>
                <a:cubicBezTo>
                  <a:pt x="5445845" y="4127473"/>
                  <a:pt x="5461394" y="4130857"/>
                  <a:pt x="5479322" y="4130857"/>
                </a:cubicBezTo>
                <a:cubicBezTo>
                  <a:pt x="5518470" y="4130857"/>
                  <a:pt x="5546093" y="4119241"/>
                  <a:pt x="5562191" y="4096008"/>
                </a:cubicBezTo>
                <a:lnTo>
                  <a:pt x="5564112" y="4096008"/>
                </a:lnTo>
                <a:lnTo>
                  <a:pt x="5581125" y="4117960"/>
                </a:lnTo>
                <a:cubicBezTo>
                  <a:pt x="5582954" y="4120338"/>
                  <a:pt x="5584966" y="4121939"/>
                  <a:pt x="5587162" y="4122762"/>
                </a:cubicBezTo>
                <a:cubicBezTo>
                  <a:pt x="5589357" y="4123586"/>
                  <a:pt x="5592101" y="4123997"/>
                  <a:pt x="5595394" y="4123997"/>
                </a:cubicBezTo>
                <a:lnTo>
                  <a:pt x="5636554" y="4123997"/>
                </a:lnTo>
                <a:cubicBezTo>
                  <a:pt x="5640944" y="4123997"/>
                  <a:pt x="5644147" y="4122854"/>
                  <a:pt x="5646158" y="4120567"/>
                </a:cubicBezTo>
                <a:cubicBezTo>
                  <a:pt x="5648171" y="4118280"/>
                  <a:pt x="5649177" y="4115216"/>
                  <a:pt x="5649177" y="4111375"/>
                </a:cubicBezTo>
                <a:lnTo>
                  <a:pt x="5649177" y="3956063"/>
                </a:lnTo>
                <a:cubicBezTo>
                  <a:pt x="5649177" y="3916001"/>
                  <a:pt x="5638978" y="3885999"/>
                  <a:pt x="5618581" y="3866059"/>
                </a:cubicBezTo>
                <a:cubicBezTo>
                  <a:pt x="5598184" y="3846119"/>
                  <a:pt x="5567313" y="3836150"/>
                  <a:pt x="5525970" y="3836150"/>
                </a:cubicBezTo>
                <a:close/>
                <a:moveTo>
                  <a:pt x="4887954" y="3836150"/>
                </a:moveTo>
                <a:cubicBezTo>
                  <a:pt x="4856489" y="3836150"/>
                  <a:pt x="4829277" y="3841683"/>
                  <a:pt x="4806319" y="3852751"/>
                </a:cubicBezTo>
                <a:cubicBezTo>
                  <a:pt x="4783360" y="3863818"/>
                  <a:pt x="4765616" y="3880420"/>
                  <a:pt x="4753085" y="3902555"/>
                </a:cubicBezTo>
                <a:cubicBezTo>
                  <a:pt x="4740554" y="3924690"/>
                  <a:pt x="4734288" y="3952039"/>
                  <a:pt x="4734288" y="3984601"/>
                </a:cubicBezTo>
                <a:cubicBezTo>
                  <a:pt x="4734288" y="4016432"/>
                  <a:pt x="4740325" y="4043277"/>
                  <a:pt x="4752399" y="4065138"/>
                </a:cubicBezTo>
                <a:cubicBezTo>
                  <a:pt x="4764473" y="4086999"/>
                  <a:pt x="4781714" y="4103417"/>
                  <a:pt x="4804124" y="4114393"/>
                </a:cubicBezTo>
                <a:cubicBezTo>
                  <a:pt x="4826533" y="4125369"/>
                  <a:pt x="4853196" y="4130857"/>
                  <a:pt x="4884112" y="4130857"/>
                </a:cubicBezTo>
                <a:cubicBezTo>
                  <a:pt x="4915760" y="4130857"/>
                  <a:pt x="4943017" y="4125095"/>
                  <a:pt x="4965884" y="4113570"/>
                </a:cubicBezTo>
                <a:cubicBezTo>
                  <a:pt x="4988751" y="4102045"/>
                  <a:pt x="5006266" y="4084941"/>
                  <a:pt x="5018432" y="4062257"/>
                </a:cubicBezTo>
                <a:cubicBezTo>
                  <a:pt x="5030597" y="4039573"/>
                  <a:pt x="5036679" y="4012041"/>
                  <a:pt x="5036679" y="3979662"/>
                </a:cubicBezTo>
                <a:cubicBezTo>
                  <a:pt x="5036679" y="3948746"/>
                  <a:pt x="5030597" y="3922540"/>
                  <a:pt x="5018432" y="3901046"/>
                </a:cubicBezTo>
                <a:cubicBezTo>
                  <a:pt x="5006266" y="3879551"/>
                  <a:pt x="4989025" y="3863361"/>
                  <a:pt x="4966707" y="3852477"/>
                </a:cubicBezTo>
                <a:cubicBezTo>
                  <a:pt x="4944389" y="3841592"/>
                  <a:pt x="4918138" y="3836150"/>
                  <a:pt x="4887954" y="3836150"/>
                </a:cubicBezTo>
                <a:close/>
                <a:moveTo>
                  <a:pt x="4392495" y="3836150"/>
                </a:moveTo>
                <a:cubicBezTo>
                  <a:pt x="4374385" y="3836150"/>
                  <a:pt x="4358515" y="3837430"/>
                  <a:pt x="4344887" y="3839991"/>
                </a:cubicBezTo>
                <a:cubicBezTo>
                  <a:pt x="4331258" y="3842552"/>
                  <a:pt x="4320419" y="3845433"/>
                  <a:pt x="4312370" y="3848635"/>
                </a:cubicBezTo>
                <a:cubicBezTo>
                  <a:pt x="4304321" y="3851836"/>
                  <a:pt x="4298833" y="3854626"/>
                  <a:pt x="4295906" y="3857004"/>
                </a:cubicBezTo>
                <a:cubicBezTo>
                  <a:pt x="4293711" y="3858651"/>
                  <a:pt x="4292019" y="3860068"/>
                  <a:pt x="4290830" y="3861257"/>
                </a:cubicBezTo>
                <a:cubicBezTo>
                  <a:pt x="4289640" y="3862446"/>
                  <a:pt x="4288589" y="3863956"/>
                  <a:pt x="4287674" y="3865785"/>
                </a:cubicBezTo>
                <a:cubicBezTo>
                  <a:pt x="4286393" y="3868529"/>
                  <a:pt x="4285021" y="3872508"/>
                  <a:pt x="4283558" y="3877721"/>
                </a:cubicBezTo>
                <a:cubicBezTo>
                  <a:pt x="4282095" y="3882935"/>
                  <a:pt x="4280997" y="3887646"/>
                  <a:pt x="4280265" y="3891853"/>
                </a:cubicBezTo>
                <a:cubicBezTo>
                  <a:pt x="4279167" y="3896792"/>
                  <a:pt x="4278618" y="3900451"/>
                  <a:pt x="4278618" y="3902829"/>
                </a:cubicBezTo>
                <a:cubicBezTo>
                  <a:pt x="4278801" y="3905207"/>
                  <a:pt x="4280448" y="3907037"/>
                  <a:pt x="4283558" y="3908317"/>
                </a:cubicBezTo>
                <a:cubicBezTo>
                  <a:pt x="4292339" y="3911427"/>
                  <a:pt x="4299061" y="3913760"/>
                  <a:pt x="4303726" y="3915315"/>
                </a:cubicBezTo>
                <a:cubicBezTo>
                  <a:pt x="4308391" y="3916870"/>
                  <a:pt x="4312919" y="3917921"/>
                  <a:pt x="4317309" y="3918470"/>
                </a:cubicBezTo>
                <a:cubicBezTo>
                  <a:pt x="4319322" y="3918836"/>
                  <a:pt x="4321014" y="3918836"/>
                  <a:pt x="4322386" y="3918470"/>
                </a:cubicBezTo>
                <a:cubicBezTo>
                  <a:pt x="4323758" y="3918104"/>
                  <a:pt x="4325175" y="3917281"/>
                  <a:pt x="4326639" y="3916001"/>
                </a:cubicBezTo>
                <a:cubicBezTo>
                  <a:pt x="4331944" y="3911976"/>
                  <a:pt x="4339170" y="3907951"/>
                  <a:pt x="4348317" y="3903927"/>
                </a:cubicBezTo>
                <a:cubicBezTo>
                  <a:pt x="4357463" y="3899902"/>
                  <a:pt x="4368439" y="3897890"/>
                  <a:pt x="4381245" y="3897890"/>
                </a:cubicBezTo>
                <a:cubicBezTo>
                  <a:pt x="4398075" y="3897890"/>
                  <a:pt x="4410606" y="3901640"/>
                  <a:pt x="4418838" y="3909141"/>
                </a:cubicBezTo>
                <a:cubicBezTo>
                  <a:pt x="4427070" y="3916641"/>
                  <a:pt x="4431186" y="3928532"/>
                  <a:pt x="4431186" y="3944813"/>
                </a:cubicBezTo>
                <a:cubicBezTo>
                  <a:pt x="4386367" y="3946093"/>
                  <a:pt x="4351243" y="3951124"/>
                  <a:pt x="4325816" y="3959905"/>
                </a:cubicBezTo>
                <a:cubicBezTo>
                  <a:pt x="4300388" y="3968686"/>
                  <a:pt x="4282734" y="3980211"/>
                  <a:pt x="4272856" y="3994479"/>
                </a:cubicBezTo>
                <a:cubicBezTo>
                  <a:pt x="4262978" y="4008748"/>
                  <a:pt x="4258038" y="4025853"/>
                  <a:pt x="4258038" y="4045793"/>
                </a:cubicBezTo>
                <a:cubicBezTo>
                  <a:pt x="4258038" y="4063354"/>
                  <a:pt x="4261606" y="4078538"/>
                  <a:pt x="4268740" y="4091343"/>
                </a:cubicBezTo>
                <a:cubicBezTo>
                  <a:pt x="4275874" y="4104149"/>
                  <a:pt x="4286027" y="4113936"/>
                  <a:pt x="4299199" y="4120704"/>
                </a:cubicBezTo>
                <a:cubicBezTo>
                  <a:pt x="4312370" y="4127473"/>
                  <a:pt x="4327919" y="4130857"/>
                  <a:pt x="4345847" y="4130857"/>
                </a:cubicBezTo>
                <a:cubicBezTo>
                  <a:pt x="4384995" y="4130857"/>
                  <a:pt x="4412618" y="4119241"/>
                  <a:pt x="4428716" y="4096008"/>
                </a:cubicBezTo>
                <a:lnTo>
                  <a:pt x="4430637" y="4096008"/>
                </a:lnTo>
                <a:lnTo>
                  <a:pt x="4447650" y="4117960"/>
                </a:lnTo>
                <a:cubicBezTo>
                  <a:pt x="4449479" y="4120338"/>
                  <a:pt x="4451492" y="4121939"/>
                  <a:pt x="4453687" y="4122762"/>
                </a:cubicBezTo>
                <a:cubicBezTo>
                  <a:pt x="4455882" y="4123586"/>
                  <a:pt x="4458627" y="4123997"/>
                  <a:pt x="4461919" y="4123997"/>
                </a:cubicBezTo>
                <a:lnTo>
                  <a:pt x="4503079" y="4123997"/>
                </a:lnTo>
                <a:cubicBezTo>
                  <a:pt x="4507470" y="4123997"/>
                  <a:pt x="4510671" y="4122854"/>
                  <a:pt x="4512683" y="4120567"/>
                </a:cubicBezTo>
                <a:cubicBezTo>
                  <a:pt x="4514696" y="4118280"/>
                  <a:pt x="4515702" y="4115216"/>
                  <a:pt x="4515702" y="4111375"/>
                </a:cubicBezTo>
                <a:lnTo>
                  <a:pt x="4515702" y="3956063"/>
                </a:lnTo>
                <a:cubicBezTo>
                  <a:pt x="4515702" y="3916001"/>
                  <a:pt x="4505503" y="3885999"/>
                  <a:pt x="4485106" y="3866059"/>
                </a:cubicBezTo>
                <a:cubicBezTo>
                  <a:pt x="4464709" y="3846119"/>
                  <a:pt x="4433838" y="3836150"/>
                  <a:pt x="4392495" y="3836150"/>
                </a:cubicBezTo>
                <a:close/>
                <a:moveTo>
                  <a:pt x="3484132" y="3836150"/>
                </a:moveTo>
                <a:cubicBezTo>
                  <a:pt x="3455595" y="3836150"/>
                  <a:pt x="3430808" y="3841912"/>
                  <a:pt x="3409769" y="3853437"/>
                </a:cubicBezTo>
                <a:cubicBezTo>
                  <a:pt x="3388732" y="3864962"/>
                  <a:pt x="3372452" y="3882066"/>
                  <a:pt x="3360926" y="3904750"/>
                </a:cubicBezTo>
                <a:cubicBezTo>
                  <a:pt x="3349402" y="3927434"/>
                  <a:pt x="3343639" y="3955149"/>
                  <a:pt x="3343639" y="3987894"/>
                </a:cubicBezTo>
                <a:cubicBezTo>
                  <a:pt x="3343639" y="4036189"/>
                  <a:pt x="3357085" y="4072089"/>
                  <a:pt x="3383976" y="4095597"/>
                </a:cubicBezTo>
                <a:cubicBezTo>
                  <a:pt x="3410868" y="4119104"/>
                  <a:pt x="3448369" y="4130857"/>
                  <a:pt x="3496480" y="4130857"/>
                </a:cubicBezTo>
                <a:cubicBezTo>
                  <a:pt x="3542215" y="4130857"/>
                  <a:pt x="3577063" y="4122168"/>
                  <a:pt x="3601028" y="4104789"/>
                </a:cubicBezTo>
                <a:cubicBezTo>
                  <a:pt x="3602309" y="4103874"/>
                  <a:pt x="3603315" y="4103005"/>
                  <a:pt x="3604047" y="4102182"/>
                </a:cubicBezTo>
                <a:cubicBezTo>
                  <a:pt x="3604778" y="4101359"/>
                  <a:pt x="3605509" y="4100307"/>
                  <a:pt x="3606242" y="4099027"/>
                </a:cubicBezTo>
                <a:cubicBezTo>
                  <a:pt x="3609169" y="4092624"/>
                  <a:pt x="3611730" y="4084392"/>
                  <a:pt x="3613925" y="4074330"/>
                </a:cubicBezTo>
                <a:cubicBezTo>
                  <a:pt x="3614839" y="4069940"/>
                  <a:pt x="3615296" y="4066556"/>
                  <a:pt x="3615296" y="4064178"/>
                </a:cubicBezTo>
                <a:cubicBezTo>
                  <a:pt x="3615296" y="4059970"/>
                  <a:pt x="3613010" y="4056677"/>
                  <a:pt x="3608436" y="4054299"/>
                </a:cubicBezTo>
                <a:cubicBezTo>
                  <a:pt x="3602034" y="4050823"/>
                  <a:pt x="3595403" y="4048354"/>
                  <a:pt x="3588542" y="4046890"/>
                </a:cubicBezTo>
                <a:cubicBezTo>
                  <a:pt x="3581682" y="4045427"/>
                  <a:pt x="3576149" y="4044695"/>
                  <a:pt x="3571941" y="4044695"/>
                </a:cubicBezTo>
                <a:cubicBezTo>
                  <a:pt x="3570111" y="4044695"/>
                  <a:pt x="3568557" y="4044924"/>
                  <a:pt x="3567277" y="4045381"/>
                </a:cubicBezTo>
                <a:cubicBezTo>
                  <a:pt x="3565995" y="4045838"/>
                  <a:pt x="3564350" y="4046799"/>
                  <a:pt x="3562337" y="4048262"/>
                </a:cubicBezTo>
                <a:cubicBezTo>
                  <a:pt x="3544593" y="4061251"/>
                  <a:pt x="3524012" y="4067745"/>
                  <a:pt x="3500596" y="4067745"/>
                </a:cubicBezTo>
                <a:cubicBezTo>
                  <a:pt x="3479194" y="4067745"/>
                  <a:pt x="3462318" y="4062760"/>
                  <a:pt x="3449970" y="4052790"/>
                </a:cubicBezTo>
                <a:cubicBezTo>
                  <a:pt x="3437622" y="4042820"/>
                  <a:pt x="3430808" y="4028505"/>
                  <a:pt x="3429527" y="4009846"/>
                </a:cubicBezTo>
                <a:lnTo>
                  <a:pt x="3547246" y="4009846"/>
                </a:lnTo>
                <a:cubicBezTo>
                  <a:pt x="3569380" y="4009846"/>
                  <a:pt x="3585844" y="4005410"/>
                  <a:pt x="3596637" y="3996537"/>
                </a:cubicBezTo>
                <a:cubicBezTo>
                  <a:pt x="3607431" y="3987665"/>
                  <a:pt x="3612828" y="3972619"/>
                  <a:pt x="3612828" y="3951398"/>
                </a:cubicBezTo>
                <a:cubicBezTo>
                  <a:pt x="3612828" y="3928897"/>
                  <a:pt x="3607796" y="3908958"/>
                  <a:pt x="3597735" y="3891579"/>
                </a:cubicBezTo>
                <a:cubicBezTo>
                  <a:pt x="3587673" y="3874200"/>
                  <a:pt x="3572947" y="3860617"/>
                  <a:pt x="3553556" y="3850830"/>
                </a:cubicBezTo>
                <a:cubicBezTo>
                  <a:pt x="3534165" y="3841043"/>
                  <a:pt x="3511024" y="3836150"/>
                  <a:pt x="3484132" y="3836150"/>
                </a:cubicBezTo>
                <a:close/>
                <a:moveTo>
                  <a:pt x="3222450" y="3836150"/>
                </a:moveTo>
                <a:cubicBezTo>
                  <a:pt x="3190987" y="3836150"/>
                  <a:pt x="3163592" y="3842049"/>
                  <a:pt x="3140267" y="3853849"/>
                </a:cubicBezTo>
                <a:cubicBezTo>
                  <a:pt x="3116944" y="3865648"/>
                  <a:pt x="3098971" y="3882707"/>
                  <a:pt x="3086347" y="3905024"/>
                </a:cubicBezTo>
                <a:cubicBezTo>
                  <a:pt x="3073726" y="3927342"/>
                  <a:pt x="3067413" y="3953868"/>
                  <a:pt x="3067413" y="3984601"/>
                </a:cubicBezTo>
                <a:cubicBezTo>
                  <a:pt x="3067413" y="4016432"/>
                  <a:pt x="3073542" y="4043277"/>
                  <a:pt x="3085799" y="4065138"/>
                </a:cubicBezTo>
                <a:cubicBezTo>
                  <a:pt x="3098055" y="4086999"/>
                  <a:pt x="3115526" y="4103417"/>
                  <a:pt x="3138209" y="4114393"/>
                </a:cubicBezTo>
                <a:cubicBezTo>
                  <a:pt x="3160894" y="4125369"/>
                  <a:pt x="3187693" y="4130857"/>
                  <a:pt x="3218610" y="4130857"/>
                </a:cubicBezTo>
                <a:cubicBezTo>
                  <a:pt x="3238915" y="4130857"/>
                  <a:pt x="3256934" y="4128982"/>
                  <a:pt x="3272667" y="4125232"/>
                </a:cubicBezTo>
                <a:cubicBezTo>
                  <a:pt x="3288399" y="4121482"/>
                  <a:pt x="3300747" y="4117229"/>
                  <a:pt x="3309710" y="4112472"/>
                </a:cubicBezTo>
                <a:cubicBezTo>
                  <a:pt x="3312454" y="4111009"/>
                  <a:pt x="3313826" y="4108813"/>
                  <a:pt x="3313826" y="4105887"/>
                </a:cubicBezTo>
                <a:cubicBezTo>
                  <a:pt x="3313826" y="4104606"/>
                  <a:pt x="3313553" y="4103417"/>
                  <a:pt x="3313003" y="4102319"/>
                </a:cubicBezTo>
                <a:lnTo>
                  <a:pt x="3292972" y="4057043"/>
                </a:lnTo>
                <a:cubicBezTo>
                  <a:pt x="3291509" y="4053201"/>
                  <a:pt x="3289314" y="4051281"/>
                  <a:pt x="3286387" y="4051281"/>
                </a:cubicBezTo>
                <a:cubicBezTo>
                  <a:pt x="3284558" y="4051281"/>
                  <a:pt x="3282453" y="4051921"/>
                  <a:pt x="3280075" y="4053201"/>
                </a:cubicBezTo>
                <a:cubicBezTo>
                  <a:pt x="3266721" y="4060702"/>
                  <a:pt x="3250622" y="4064452"/>
                  <a:pt x="3231780" y="4064452"/>
                </a:cubicBezTo>
                <a:cubicBezTo>
                  <a:pt x="3216232" y="4064452"/>
                  <a:pt x="3202739" y="4061205"/>
                  <a:pt x="3191307" y="4054711"/>
                </a:cubicBezTo>
                <a:cubicBezTo>
                  <a:pt x="3179873" y="4048216"/>
                  <a:pt x="3171046" y="4038750"/>
                  <a:pt x="3164826" y="4026310"/>
                </a:cubicBezTo>
                <a:cubicBezTo>
                  <a:pt x="3158607" y="4013870"/>
                  <a:pt x="3155497" y="3998961"/>
                  <a:pt x="3155497" y="3981583"/>
                </a:cubicBezTo>
                <a:cubicBezTo>
                  <a:pt x="3155497" y="3964935"/>
                  <a:pt x="3158745" y="3950621"/>
                  <a:pt x="3165239" y="3938639"/>
                </a:cubicBezTo>
                <a:cubicBezTo>
                  <a:pt x="3171732" y="3926656"/>
                  <a:pt x="3180330" y="3917647"/>
                  <a:pt x="3191032" y="3911610"/>
                </a:cubicBezTo>
                <a:cubicBezTo>
                  <a:pt x="3201734" y="3905573"/>
                  <a:pt x="3213213" y="3902555"/>
                  <a:pt x="3225469" y="3902555"/>
                </a:cubicBezTo>
                <a:cubicBezTo>
                  <a:pt x="3233701" y="3902555"/>
                  <a:pt x="3240332" y="3903515"/>
                  <a:pt x="3245364" y="3905436"/>
                </a:cubicBezTo>
                <a:cubicBezTo>
                  <a:pt x="3250394" y="3907357"/>
                  <a:pt x="3255197" y="3909872"/>
                  <a:pt x="3259770" y="3912982"/>
                </a:cubicBezTo>
                <a:cubicBezTo>
                  <a:pt x="3261415" y="3914080"/>
                  <a:pt x="3262880" y="3914949"/>
                  <a:pt x="3264159" y="3915589"/>
                </a:cubicBezTo>
                <a:cubicBezTo>
                  <a:pt x="3265440" y="3916229"/>
                  <a:pt x="3266629" y="3916549"/>
                  <a:pt x="3267727" y="3916549"/>
                </a:cubicBezTo>
                <a:cubicBezTo>
                  <a:pt x="3268825" y="3916549"/>
                  <a:pt x="3270288" y="3916275"/>
                  <a:pt x="3272118" y="3915726"/>
                </a:cubicBezTo>
                <a:cubicBezTo>
                  <a:pt x="3275593" y="3914812"/>
                  <a:pt x="3279938" y="3913165"/>
                  <a:pt x="3285151" y="3910787"/>
                </a:cubicBezTo>
                <a:cubicBezTo>
                  <a:pt x="3290365" y="3908409"/>
                  <a:pt x="3295076" y="3905848"/>
                  <a:pt x="3299284" y="3903104"/>
                </a:cubicBezTo>
                <a:cubicBezTo>
                  <a:pt x="3302211" y="3901091"/>
                  <a:pt x="3304177" y="3899399"/>
                  <a:pt x="3305183" y="3898027"/>
                </a:cubicBezTo>
                <a:cubicBezTo>
                  <a:pt x="3306189" y="3896655"/>
                  <a:pt x="3306692" y="3894872"/>
                  <a:pt x="3306692" y="3892676"/>
                </a:cubicBezTo>
                <a:cubicBezTo>
                  <a:pt x="3306692" y="3891213"/>
                  <a:pt x="3306418" y="3889109"/>
                  <a:pt x="3305870" y="3886365"/>
                </a:cubicBezTo>
                <a:cubicBezTo>
                  <a:pt x="3305138" y="3881060"/>
                  <a:pt x="3303994" y="3875892"/>
                  <a:pt x="3302440" y="3870861"/>
                </a:cubicBezTo>
                <a:cubicBezTo>
                  <a:pt x="3300885" y="3865831"/>
                  <a:pt x="3299375" y="3862126"/>
                  <a:pt x="3297911" y="3859748"/>
                </a:cubicBezTo>
                <a:cubicBezTo>
                  <a:pt x="3295717" y="3855724"/>
                  <a:pt x="3292606" y="3852431"/>
                  <a:pt x="3288582" y="3849870"/>
                </a:cubicBezTo>
                <a:cubicBezTo>
                  <a:pt x="3284191" y="3846577"/>
                  <a:pt x="3276783" y="3843467"/>
                  <a:pt x="3266356" y="3840540"/>
                </a:cubicBezTo>
                <a:cubicBezTo>
                  <a:pt x="3255928" y="3837613"/>
                  <a:pt x="3241293" y="3836150"/>
                  <a:pt x="3222450" y="3836150"/>
                </a:cubicBezTo>
                <a:close/>
                <a:moveTo>
                  <a:pt x="8423132" y="3833954"/>
                </a:moveTo>
                <a:cubicBezTo>
                  <a:pt x="8420023" y="3833954"/>
                  <a:pt x="8417279" y="3834869"/>
                  <a:pt x="8414900" y="3836698"/>
                </a:cubicBezTo>
                <a:cubicBezTo>
                  <a:pt x="8400449" y="3847857"/>
                  <a:pt x="8389198" y="3858742"/>
                  <a:pt x="8381149" y="3869352"/>
                </a:cubicBezTo>
                <a:cubicBezTo>
                  <a:pt x="8379869" y="3870999"/>
                  <a:pt x="8379091" y="3872416"/>
                  <a:pt x="8378816" y="3873605"/>
                </a:cubicBezTo>
                <a:cubicBezTo>
                  <a:pt x="8378542" y="3874794"/>
                  <a:pt x="8378405" y="3876761"/>
                  <a:pt x="8378405" y="3879505"/>
                </a:cubicBezTo>
                <a:lnTo>
                  <a:pt x="8378405" y="4109454"/>
                </a:lnTo>
                <a:cubicBezTo>
                  <a:pt x="8378405" y="4114942"/>
                  <a:pt x="8379548" y="4118738"/>
                  <a:pt x="8381835" y="4120842"/>
                </a:cubicBezTo>
                <a:cubicBezTo>
                  <a:pt x="8384122" y="4122945"/>
                  <a:pt x="8388009" y="4123997"/>
                  <a:pt x="8393497" y="4123997"/>
                </a:cubicBezTo>
                <a:lnTo>
                  <a:pt x="8450024" y="4123997"/>
                </a:lnTo>
                <a:cubicBezTo>
                  <a:pt x="8455512" y="4123997"/>
                  <a:pt x="8459400" y="4122945"/>
                  <a:pt x="8461686" y="4120842"/>
                </a:cubicBezTo>
                <a:cubicBezTo>
                  <a:pt x="8463973" y="4118738"/>
                  <a:pt x="8465116" y="4114942"/>
                  <a:pt x="8465116" y="4109454"/>
                </a:cubicBezTo>
                <a:lnTo>
                  <a:pt x="8465116" y="3989815"/>
                </a:lnTo>
                <a:cubicBezTo>
                  <a:pt x="8465116" y="3966033"/>
                  <a:pt x="8470467" y="3947237"/>
                  <a:pt x="8481168" y="3933425"/>
                </a:cubicBezTo>
                <a:cubicBezTo>
                  <a:pt x="8491870" y="3919614"/>
                  <a:pt x="8506550" y="3912708"/>
                  <a:pt x="8525210" y="3912708"/>
                </a:cubicBezTo>
                <a:cubicBezTo>
                  <a:pt x="8535088" y="3912708"/>
                  <a:pt x="8543961" y="3914171"/>
                  <a:pt x="8551827" y="3917098"/>
                </a:cubicBezTo>
                <a:cubicBezTo>
                  <a:pt x="8553474" y="3917830"/>
                  <a:pt x="8555120" y="3918196"/>
                  <a:pt x="8556766" y="3918196"/>
                </a:cubicBezTo>
                <a:cubicBezTo>
                  <a:pt x="8560059" y="3918196"/>
                  <a:pt x="8561706" y="3916275"/>
                  <a:pt x="8561706" y="3912433"/>
                </a:cubicBezTo>
                <a:lnTo>
                  <a:pt x="8561706" y="3846302"/>
                </a:lnTo>
                <a:cubicBezTo>
                  <a:pt x="8561706" y="3844290"/>
                  <a:pt x="8561386" y="3842872"/>
                  <a:pt x="8560745" y="3842049"/>
                </a:cubicBezTo>
                <a:cubicBezTo>
                  <a:pt x="8560105" y="3841226"/>
                  <a:pt x="8559054" y="3840540"/>
                  <a:pt x="8557590" y="3839991"/>
                </a:cubicBezTo>
                <a:cubicBezTo>
                  <a:pt x="8554114" y="3838711"/>
                  <a:pt x="8548352" y="3838070"/>
                  <a:pt x="8540302" y="3838070"/>
                </a:cubicBezTo>
                <a:cubicBezTo>
                  <a:pt x="8504630" y="3838070"/>
                  <a:pt x="8479934" y="3857096"/>
                  <a:pt x="8466214" y="3895146"/>
                </a:cubicBezTo>
                <a:lnTo>
                  <a:pt x="8465116" y="3895146"/>
                </a:lnTo>
                <a:lnTo>
                  <a:pt x="8465116" y="3874840"/>
                </a:lnTo>
                <a:cubicBezTo>
                  <a:pt x="8465116" y="3871913"/>
                  <a:pt x="8464293" y="3869352"/>
                  <a:pt x="8462646" y="3867157"/>
                </a:cubicBezTo>
                <a:cubicBezTo>
                  <a:pt x="8456610" y="3858742"/>
                  <a:pt x="8446000" y="3848589"/>
                  <a:pt x="8430816" y="3836698"/>
                </a:cubicBezTo>
                <a:cubicBezTo>
                  <a:pt x="8428255" y="3834869"/>
                  <a:pt x="8425694" y="3833954"/>
                  <a:pt x="8423132" y="3833954"/>
                </a:cubicBezTo>
                <a:close/>
                <a:moveTo>
                  <a:pt x="6182414" y="3817216"/>
                </a:moveTo>
                <a:lnTo>
                  <a:pt x="6184061" y="3817216"/>
                </a:lnTo>
                <a:cubicBezTo>
                  <a:pt x="6194671" y="3835875"/>
                  <a:pt x="6205007" y="3858468"/>
                  <a:pt x="6215068" y="3884993"/>
                </a:cubicBezTo>
                <a:cubicBezTo>
                  <a:pt x="6225129" y="3911519"/>
                  <a:pt x="6234184" y="3939325"/>
                  <a:pt x="6242234" y="3968411"/>
                </a:cubicBezTo>
                <a:lnTo>
                  <a:pt x="6123144" y="3968411"/>
                </a:lnTo>
                <a:cubicBezTo>
                  <a:pt x="6130826" y="3938776"/>
                  <a:pt x="6139744" y="3910787"/>
                  <a:pt x="6149898" y="3884444"/>
                </a:cubicBezTo>
                <a:cubicBezTo>
                  <a:pt x="6160050" y="3858102"/>
                  <a:pt x="6170889" y="3835692"/>
                  <a:pt x="6182414" y="3817216"/>
                </a:cubicBezTo>
                <a:close/>
                <a:moveTo>
                  <a:pt x="2524814" y="3817216"/>
                </a:moveTo>
                <a:lnTo>
                  <a:pt x="2526460" y="3817216"/>
                </a:lnTo>
                <a:cubicBezTo>
                  <a:pt x="2537070" y="3835875"/>
                  <a:pt x="2547407" y="3858468"/>
                  <a:pt x="2557469" y="3884993"/>
                </a:cubicBezTo>
                <a:cubicBezTo>
                  <a:pt x="2567530" y="3911519"/>
                  <a:pt x="2576584" y="3939325"/>
                  <a:pt x="2584635" y="3968411"/>
                </a:cubicBezTo>
                <a:lnTo>
                  <a:pt x="2465544" y="3968411"/>
                </a:lnTo>
                <a:cubicBezTo>
                  <a:pt x="2473227" y="3938776"/>
                  <a:pt x="2482145" y="3910787"/>
                  <a:pt x="2492298" y="3884444"/>
                </a:cubicBezTo>
                <a:cubicBezTo>
                  <a:pt x="2502451" y="3858102"/>
                  <a:pt x="2513290" y="3835692"/>
                  <a:pt x="2524814" y="3817216"/>
                </a:cubicBezTo>
                <a:close/>
                <a:moveTo>
                  <a:pt x="7828905" y="3795813"/>
                </a:moveTo>
                <a:lnTo>
                  <a:pt x="7843722" y="3795813"/>
                </a:lnTo>
                <a:cubicBezTo>
                  <a:pt x="7860369" y="3795813"/>
                  <a:pt x="7873174" y="3799014"/>
                  <a:pt x="7882138" y="3805417"/>
                </a:cubicBezTo>
                <a:cubicBezTo>
                  <a:pt x="7891102" y="3811819"/>
                  <a:pt x="7895584" y="3823070"/>
                  <a:pt x="7895584" y="3839168"/>
                </a:cubicBezTo>
                <a:cubicBezTo>
                  <a:pt x="7895584" y="3850144"/>
                  <a:pt x="7893526" y="3859382"/>
                  <a:pt x="7889410" y="3866883"/>
                </a:cubicBezTo>
                <a:cubicBezTo>
                  <a:pt x="7885294" y="3874383"/>
                  <a:pt x="7879988" y="3879962"/>
                  <a:pt x="7873494" y="3883621"/>
                </a:cubicBezTo>
                <a:cubicBezTo>
                  <a:pt x="7867000" y="3887280"/>
                  <a:pt x="7860003" y="3889109"/>
                  <a:pt x="7852503" y="3889109"/>
                </a:cubicBezTo>
                <a:cubicBezTo>
                  <a:pt x="7849576" y="3889109"/>
                  <a:pt x="7847609" y="3889201"/>
                  <a:pt x="7846603" y="3889384"/>
                </a:cubicBezTo>
                <a:cubicBezTo>
                  <a:pt x="7845597" y="3889567"/>
                  <a:pt x="7844271" y="3890115"/>
                  <a:pt x="7842625" y="3891030"/>
                </a:cubicBezTo>
                <a:cubicBezTo>
                  <a:pt x="7833661" y="3896335"/>
                  <a:pt x="7823325" y="3904933"/>
                  <a:pt x="7811617" y="3916824"/>
                </a:cubicBezTo>
                <a:cubicBezTo>
                  <a:pt x="7809788" y="3918836"/>
                  <a:pt x="7808873" y="3920574"/>
                  <a:pt x="7808873" y="3922037"/>
                </a:cubicBezTo>
                <a:cubicBezTo>
                  <a:pt x="7808873" y="3923684"/>
                  <a:pt x="7809788" y="3925422"/>
                  <a:pt x="7811617" y="3927251"/>
                </a:cubicBezTo>
                <a:cubicBezTo>
                  <a:pt x="7822227" y="3938227"/>
                  <a:pt x="7832563" y="3946825"/>
                  <a:pt x="7842625" y="3953045"/>
                </a:cubicBezTo>
                <a:cubicBezTo>
                  <a:pt x="7844271" y="3953959"/>
                  <a:pt x="7845597" y="3954508"/>
                  <a:pt x="7846603" y="3954691"/>
                </a:cubicBezTo>
                <a:cubicBezTo>
                  <a:pt x="7847609" y="3954874"/>
                  <a:pt x="7849576" y="3954966"/>
                  <a:pt x="7852503" y="3954966"/>
                </a:cubicBezTo>
                <a:cubicBezTo>
                  <a:pt x="7870064" y="3954966"/>
                  <a:pt x="7884242" y="3959493"/>
                  <a:pt x="7895035" y="3968549"/>
                </a:cubicBezTo>
                <a:cubicBezTo>
                  <a:pt x="7905828" y="3977604"/>
                  <a:pt x="7911225" y="3989906"/>
                  <a:pt x="7911225" y="4005456"/>
                </a:cubicBezTo>
                <a:cubicBezTo>
                  <a:pt x="7911225" y="4021737"/>
                  <a:pt x="7905599" y="4034679"/>
                  <a:pt x="7894348" y="4044283"/>
                </a:cubicBezTo>
                <a:cubicBezTo>
                  <a:pt x="7883098" y="4053887"/>
                  <a:pt x="7868235" y="4058690"/>
                  <a:pt x="7849758" y="4058690"/>
                </a:cubicBezTo>
                <a:lnTo>
                  <a:pt x="7828905" y="4058690"/>
                </a:lnTo>
                <a:cubicBezTo>
                  <a:pt x="7817013" y="4058690"/>
                  <a:pt x="7808827" y="4056128"/>
                  <a:pt x="7804345" y="4051006"/>
                </a:cubicBezTo>
                <a:cubicBezTo>
                  <a:pt x="7799863" y="4045884"/>
                  <a:pt x="7797622" y="4037012"/>
                  <a:pt x="7797622" y="4024389"/>
                </a:cubicBezTo>
                <a:lnTo>
                  <a:pt x="7797622" y="3829838"/>
                </a:lnTo>
                <a:cubicBezTo>
                  <a:pt x="7797622" y="3817216"/>
                  <a:pt x="7799863" y="3808389"/>
                  <a:pt x="7804345" y="3803359"/>
                </a:cubicBezTo>
                <a:cubicBezTo>
                  <a:pt x="7808827" y="3798328"/>
                  <a:pt x="7817013" y="3795813"/>
                  <a:pt x="7828905" y="3795813"/>
                </a:cubicBezTo>
                <a:close/>
                <a:moveTo>
                  <a:pt x="8669843" y="3753280"/>
                </a:moveTo>
                <a:cubicBezTo>
                  <a:pt x="8667831" y="3753280"/>
                  <a:pt x="8665544" y="3754195"/>
                  <a:pt x="8662983" y="3756024"/>
                </a:cubicBezTo>
                <a:cubicBezTo>
                  <a:pt x="8648166" y="3767732"/>
                  <a:pt x="8636915" y="3778617"/>
                  <a:pt x="8629232" y="3788678"/>
                </a:cubicBezTo>
                <a:cubicBezTo>
                  <a:pt x="8627952" y="3790325"/>
                  <a:pt x="8627174" y="3791697"/>
                  <a:pt x="8626899" y="3792794"/>
                </a:cubicBezTo>
                <a:cubicBezTo>
                  <a:pt x="8626625" y="3793892"/>
                  <a:pt x="8626488" y="3795904"/>
                  <a:pt x="8626488" y="3798831"/>
                </a:cubicBezTo>
                <a:lnTo>
                  <a:pt x="8626488" y="3843010"/>
                </a:lnTo>
                <a:lnTo>
                  <a:pt x="8595480" y="3843010"/>
                </a:lnTo>
                <a:cubicBezTo>
                  <a:pt x="8589992" y="3843010"/>
                  <a:pt x="8586196" y="3844153"/>
                  <a:pt x="8584092" y="3846440"/>
                </a:cubicBezTo>
                <a:cubicBezTo>
                  <a:pt x="8581989" y="3848726"/>
                  <a:pt x="8580937" y="3852614"/>
                  <a:pt x="8580937" y="3858102"/>
                </a:cubicBezTo>
                <a:lnTo>
                  <a:pt x="8580937" y="3891853"/>
                </a:lnTo>
                <a:cubicBezTo>
                  <a:pt x="8580937" y="3897341"/>
                  <a:pt x="8581989" y="3901229"/>
                  <a:pt x="8584092" y="3903515"/>
                </a:cubicBezTo>
                <a:cubicBezTo>
                  <a:pt x="8586196" y="3905802"/>
                  <a:pt x="8589992" y="3906945"/>
                  <a:pt x="8595480" y="3906945"/>
                </a:cubicBezTo>
                <a:lnTo>
                  <a:pt x="8626488" y="3906945"/>
                </a:lnTo>
                <a:lnTo>
                  <a:pt x="8626488" y="4035640"/>
                </a:lnTo>
                <a:cubicBezTo>
                  <a:pt x="8626488" y="4099118"/>
                  <a:pt x="8657038" y="4130857"/>
                  <a:pt x="8718138" y="4130857"/>
                </a:cubicBezTo>
                <a:cubicBezTo>
                  <a:pt x="8736248" y="4130857"/>
                  <a:pt x="8750288" y="4129577"/>
                  <a:pt x="8760258" y="4127016"/>
                </a:cubicBezTo>
                <a:cubicBezTo>
                  <a:pt x="8770229" y="4124454"/>
                  <a:pt x="8778780" y="4121528"/>
                  <a:pt x="8785915" y="4118235"/>
                </a:cubicBezTo>
                <a:cubicBezTo>
                  <a:pt x="8788842" y="4116954"/>
                  <a:pt x="8790306" y="4115125"/>
                  <a:pt x="8790306" y="4112747"/>
                </a:cubicBezTo>
                <a:cubicBezTo>
                  <a:pt x="8790306" y="4112015"/>
                  <a:pt x="8789940" y="4110551"/>
                  <a:pt x="8789208" y="4108356"/>
                </a:cubicBezTo>
                <a:lnTo>
                  <a:pt x="8773292" y="4065824"/>
                </a:lnTo>
                <a:cubicBezTo>
                  <a:pt x="8772378" y="4063629"/>
                  <a:pt x="8771555" y="4062028"/>
                  <a:pt x="8770823" y="4061022"/>
                </a:cubicBezTo>
                <a:cubicBezTo>
                  <a:pt x="8770092" y="4060016"/>
                  <a:pt x="8769085" y="4059513"/>
                  <a:pt x="8767804" y="4059513"/>
                </a:cubicBezTo>
                <a:cubicBezTo>
                  <a:pt x="8766707" y="4059513"/>
                  <a:pt x="8764420" y="4060153"/>
                  <a:pt x="8760944" y="4061434"/>
                </a:cubicBezTo>
                <a:cubicBezTo>
                  <a:pt x="8756005" y="4063446"/>
                  <a:pt x="8750609" y="4064452"/>
                  <a:pt x="8744754" y="4064452"/>
                </a:cubicBezTo>
                <a:cubicBezTo>
                  <a:pt x="8734510" y="4064452"/>
                  <a:pt x="8726644" y="4060748"/>
                  <a:pt x="8721156" y="4053339"/>
                </a:cubicBezTo>
                <a:cubicBezTo>
                  <a:pt x="8715668" y="4045930"/>
                  <a:pt x="8712924" y="4034999"/>
                  <a:pt x="8712924" y="4020548"/>
                </a:cubicBezTo>
                <a:lnTo>
                  <a:pt x="8712924" y="3906945"/>
                </a:lnTo>
                <a:lnTo>
                  <a:pt x="8761494" y="3906945"/>
                </a:lnTo>
                <a:cubicBezTo>
                  <a:pt x="8766982" y="3906945"/>
                  <a:pt x="8770778" y="3905802"/>
                  <a:pt x="8772881" y="3903515"/>
                </a:cubicBezTo>
                <a:cubicBezTo>
                  <a:pt x="8774985" y="3901229"/>
                  <a:pt x="8776036" y="3897341"/>
                  <a:pt x="8776036" y="3891853"/>
                </a:cubicBezTo>
                <a:lnTo>
                  <a:pt x="8776036" y="3858102"/>
                </a:lnTo>
                <a:cubicBezTo>
                  <a:pt x="8776036" y="3852614"/>
                  <a:pt x="8774985" y="3848726"/>
                  <a:pt x="8772881" y="3846440"/>
                </a:cubicBezTo>
                <a:cubicBezTo>
                  <a:pt x="8770778" y="3844153"/>
                  <a:pt x="8766982" y="3843010"/>
                  <a:pt x="8761494" y="3843010"/>
                </a:cubicBezTo>
                <a:lnTo>
                  <a:pt x="8712924" y="3843010"/>
                </a:lnTo>
                <a:lnTo>
                  <a:pt x="8712924" y="3798831"/>
                </a:lnTo>
                <a:cubicBezTo>
                  <a:pt x="8712924" y="3796087"/>
                  <a:pt x="8712787" y="3794120"/>
                  <a:pt x="8712512" y="3792931"/>
                </a:cubicBezTo>
                <a:cubicBezTo>
                  <a:pt x="8712238" y="3791742"/>
                  <a:pt x="8711461" y="3790325"/>
                  <a:pt x="8710180" y="3788678"/>
                </a:cubicBezTo>
                <a:cubicBezTo>
                  <a:pt x="8702131" y="3778068"/>
                  <a:pt x="8690880" y="3767183"/>
                  <a:pt x="8676428" y="3756024"/>
                </a:cubicBezTo>
                <a:cubicBezTo>
                  <a:pt x="8674234" y="3754195"/>
                  <a:pt x="8672038" y="3753280"/>
                  <a:pt x="8669843" y="3753280"/>
                </a:cubicBezTo>
                <a:close/>
                <a:moveTo>
                  <a:pt x="7776768" y="3730505"/>
                </a:moveTo>
                <a:cubicBezTo>
                  <a:pt x="7757743" y="3730505"/>
                  <a:pt x="7743428" y="3732792"/>
                  <a:pt x="7733824" y="3737365"/>
                </a:cubicBezTo>
                <a:cubicBezTo>
                  <a:pt x="7724220" y="3741938"/>
                  <a:pt x="7717680" y="3749347"/>
                  <a:pt x="7714204" y="3759592"/>
                </a:cubicBezTo>
                <a:cubicBezTo>
                  <a:pt x="7710729" y="3769836"/>
                  <a:pt x="7708991" y="3784654"/>
                  <a:pt x="7708991" y="3804045"/>
                </a:cubicBezTo>
                <a:lnTo>
                  <a:pt x="7708991" y="4050457"/>
                </a:lnTo>
                <a:cubicBezTo>
                  <a:pt x="7708991" y="4069483"/>
                  <a:pt x="7710774" y="4084117"/>
                  <a:pt x="7714342" y="4094362"/>
                </a:cubicBezTo>
                <a:cubicBezTo>
                  <a:pt x="7717909" y="4104606"/>
                  <a:pt x="7724494" y="4112106"/>
                  <a:pt x="7734099" y="4116863"/>
                </a:cubicBezTo>
                <a:cubicBezTo>
                  <a:pt x="7743702" y="4121619"/>
                  <a:pt x="7757926" y="4123997"/>
                  <a:pt x="7776768" y="4123997"/>
                </a:cubicBezTo>
                <a:lnTo>
                  <a:pt x="7860186" y="4123997"/>
                </a:lnTo>
                <a:cubicBezTo>
                  <a:pt x="7888540" y="4123997"/>
                  <a:pt x="7913602" y="4119515"/>
                  <a:pt x="7935372" y="4110551"/>
                </a:cubicBezTo>
                <a:cubicBezTo>
                  <a:pt x="7957141" y="4101588"/>
                  <a:pt x="7974108" y="4088279"/>
                  <a:pt x="7986273" y="4070626"/>
                </a:cubicBezTo>
                <a:cubicBezTo>
                  <a:pt x="7998438" y="4052973"/>
                  <a:pt x="8004521" y="4031615"/>
                  <a:pt x="8004521" y="4006553"/>
                </a:cubicBezTo>
                <a:cubicBezTo>
                  <a:pt x="8004521" y="3989906"/>
                  <a:pt x="8000725" y="3974905"/>
                  <a:pt x="7993133" y="3961551"/>
                </a:cubicBezTo>
                <a:cubicBezTo>
                  <a:pt x="7985542" y="3948197"/>
                  <a:pt x="7975160" y="3937312"/>
                  <a:pt x="7961988" y="3928897"/>
                </a:cubicBezTo>
                <a:cubicBezTo>
                  <a:pt x="7948818" y="3920482"/>
                  <a:pt x="7934182" y="3915086"/>
                  <a:pt x="7918084" y="3912708"/>
                </a:cubicBezTo>
                <a:lnTo>
                  <a:pt x="7918084" y="3911610"/>
                </a:lnTo>
                <a:cubicBezTo>
                  <a:pt x="7930890" y="3907403"/>
                  <a:pt x="7942689" y="3901046"/>
                  <a:pt x="7953482" y="3892539"/>
                </a:cubicBezTo>
                <a:cubicBezTo>
                  <a:pt x="7964276" y="3884033"/>
                  <a:pt x="7972874" y="3873788"/>
                  <a:pt x="7979276" y="3861806"/>
                </a:cubicBezTo>
                <a:cubicBezTo>
                  <a:pt x="7985679" y="3849824"/>
                  <a:pt x="7988880" y="3836790"/>
                  <a:pt x="7988880" y="3822704"/>
                </a:cubicBezTo>
                <a:cubicBezTo>
                  <a:pt x="7988880" y="3803313"/>
                  <a:pt x="7983575" y="3786712"/>
                  <a:pt x="7972964" y="3772900"/>
                </a:cubicBezTo>
                <a:cubicBezTo>
                  <a:pt x="7962355" y="3759088"/>
                  <a:pt x="7946851" y="3748570"/>
                  <a:pt x="7926454" y="3741344"/>
                </a:cubicBezTo>
                <a:cubicBezTo>
                  <a:pt x="7906056" y="3734118"/>
                  <a:pt x="7881314" y="3730505"/>
                  <a:pt x="7852228" y="3730505"/>
                </a:cubicBezTo>
                <a:close/>
                <a:moveTo>
                  <a:pt x="6165401" y="3730505"/>
                </a:moveTo>
                <a:cubicBezTo>
                  <a:pt x="6156803" y="3730505"/>
                  <a:pt x="6149531" y="3732197"/>
                  <a:pt x="6143586" y="3735581"/>
                </a:cubicBezTo>
                <a:cubicBezTo>
                  <a:pt x="6137641" y="3738966"/>
                  <a:pt x="6131924" y="3744499"/>
                  <a:pt x="6126436" y="3752183"/>
                </a:cubicBezTo>
                <a:cubicBezTo>
                  <a:pt x="6109972" y="3775415"/>
                  <a:pt x="6092867" y="3809075"/>
                  <a:pt x="6075123" y="3853163"/>
                </a:cubicBezTo>
                <a:cubicBezTo>
                  <a:pt x="6057378" y="3897250"/>
                  <a:pt x="6042332" y="3943029"/>
                  <a:pt x="6029984" y="3990501"/>
                </a:cubicBezTo>
                <a:cubicBezTo>
                  <a:pt x="6017636" y="4037972"/>
                  <a:pt x="6010730" y="4078172"/>
                  <a:pt x="6009267" y="4111100"/>
                </a:cubicBezTo>
                <a:cubicBezTo>
                  <a:pt x="6009084" y="4119698"/>
                  <a:pt x="6012834" y="4123997"/>
                  <a:pt x="6020517" y="4123997"/>
                </a:cubicBezTo>
                <a:lnTo>
                  <a:pt x="6085550" y="4123997"/>
                </a:lnTo>
                <a:cubicBezTo>
                  <a:pt x="6094514" y="4123997"/>
                  <a:pt x="6099179" y="4119698"/>
                  <a:pt x="6099545" y="4111100"/>
                </a:cubicBezTo>
                <a:cubicBezTo>
                  <a:pt x="6100459" y="4089880"/>
                  <a:pt x="6103387" y="4065001"/>
                  <a:pt x="6108326" y="4036463"/>
                </a:cubicBezTo>
                <a:lnTo>
                  <a:pt x="6258149" y="4036463"/>
                </a:lnTo>
                <a:cubicBezTo>
                  <a:pt x="6264003" y="4065915"/>
                  <a:pt x="6267296" y="4090795"/>
                  <a:pt x="6268027" y="4111100"/>
                </a:cubicBezTo>
                <a:cubicBezTo>
                  <a:pt x="6268393" y="4119698"/>
                  <a:pt x="6272875" y="4123997"/>
                  <a:pt x="6281473" y="4123997"/>
                </a:cubicBezTo>
                <a:lnTo>
                  <a:pt x="6347879" y="4123997"/>
                </a:lnTo>
                <a:cubicBezTo>
                  <a:pt x="6356842" y="4123997"/>
                  <a:pt x="6361232" y="4119149"/>
                  <a:pt x="6361050" y="4109454"/>
                </a:cubicBezTo>
                <a:cubicBezTo>
                  <a:pt x="6359769" y="4077257"/>
                  <a:pt x="6352955" y="4037515"/>
                  <a:pt x="6340607" y="3990226"/>
                </a:cubicBezTo>
                <a:cubicBezTo>
                  <a:pt x="6328258" y="3942938"/>
                  <a:pt x="6313258" y="3897204"/>
                  <a:pt x="6295605" y="3853025"/>
                </a:cubicBezTo>
                <a:cubicBezTo>
                  <a:pt x="6277952" y="3808847"/>
                  <a:pt x="6260893" y="3775232"/>
                  <a:pt x="6244429" y="3752183"/>
                </a:cubicBezTo>
                <a:cubicBezTo>
                  <a:pt x="6238941" y="3744499"/>
                  <a:pt x="6233179" y="3738966"/>
                  <a:pt x="6227141" y="3735581"/>
                </a:cubicBezTo>
                <a:cubicBezTo>
                  <a:pt x="6221105" y="3732197"/>
                  <a:pt x="6213696" y="3730505"/>
                  <a:pt x="6204915" y="3730505"/>
                </a:cubicBezTo>
                <a:close/>
                <a:moveTo>
                  <a:pt x="3890568" y="3730505"/>
                </a:moveTo>
                <a:cubicBezTo>
                  <a:pt x="3871542" y="3730505"/>
                  <a:pt x="3857228" y="3732792"/>
                  <a:pt x="3847624" y="3737365"/>
                </a:cubicBezTo>
                <a:cubicBezTo>
                  <a:pt x="3838020" y="3741938"/>
                  <a:pt x="3831480" y="3749347"/>
                  <a:pt x="3828004" y="3759592"/>
                </a:cubicBezTo>
                <a:cubicBezTo>
                  <a:pt x="3824528" y="3769836"/>
                  <a:pt x="3822790" y="3784654"/>
                  <a:pt x="3822790" y="3804045"/>
                </a:cubicBezTo>
                <a:lnTo>
                  <a:pt x="3822790" y="4109454"/>
                </a:lnTo>
                <a:cubicBezTo>
                  <a:pt x="3822790" y="4114942"/>
                  <a:pt x="3823934" y="4118738"/>
                  <a:pt x="3826221" y="4120842"/>
                </a:cubicBezTo>
                <a:cubicBezTo>
                  <a:pt x="3828507" y="4122945"/>
                  <a:pt x="3832395" y="4123997"/>
                  <a:pt x="3837883" y="4123997"/>
                </a:cubicBezTo>
                <a:lnTo>
                  <a:pt x="3896330" y="4123997"/>
                </a:lnTo>
                <a:cubicBezTo>
                  <a:pt x="3901818" y="4123997"/>
                  <a:pt x="3905705" y="4122945"/>
                  <a:pt x="3907992" y="4120842"/>
                </a:cubicBezTo>
                <a:cubicBezTo>
                  <a:pt x="3910279" y="4118738"/>
                  <a:pt x="3911422" y="4114942"/>
                  <a:pt x="3911422" y="4109454"/>
                </a:cubicBezTo>
                <a:lnTo>
                  <a:pt x="3911422" y="3971430"/>
                </a:lnTo>
                <a:lnTo>
                  <a:pt x="4008835" y="3971430"/>
                </a:lnTo>
                <a:cubicBezTo>
                  <a:pt x="4011579" y="3971430"/>
                  <a:pt x="4013500" y="3971293"/>
                  <a:pt x="4014597" y="3971018"/>
                </a:cubicBezTo>
                <a:cubicBezTo>
                  <a:pt x="4015695" y="3970744"/>
                  <a:pt x="4017067" y="3970149"/>
                  <a:pt x="4018713" y="3969235"/>
                </a:cubicBezTo>
                <a:cubicBezTo>
                  <a:pt x="4028592" y="3962466"/>
                  <a:pt x="4038928" y="3953045"/>
                  <a:pt x="4049721" y="3940971"/>
                </a:cubicBezTo>
                <a:cubicBezTo>
                  <a:pt x="4051550" y="3938959"/>
                  <a:pt x="4052465" y="3937129"/>
                  <a:pt x="4052465" y="3935483"/>
                </a:cubicBezTo>
                <a:cubicBezTo>
                  <a:pt x="4052465" y="3934020"/>
                  <a:pt x="4051550" y="3932099"/>
                  <a:pt x="4049721" y="3929721"/>
                </a:cubicBezTo>
                <a:cubicBezTo>
                  <a:pt x="4038928" y="3917647"/>
                  <a:pt x="4028592" y="3908226"/>
                  <a:pt x="4018713" y="3901457"/>
                </a:cubicBezTo>
                <a:cubicBezTo>
                  <a:pt x="4017067" y="3900360"/>
                  <a:pt x="4015741" y="3899719"/>
                  <a:pt x="4014735" y="3899536"/>
                </a:cubicBezTo>
                <a:cubicBezTo>
                  <a:pt x="4013729" y="3899353"/>
                  <a:pt x="4011762" y="3899262"/>
                  <a:pt x="4008835" y="3899262"/>
                </a:cubicBezTo>
                <a:lnTo>
                  <a:pt x="3911422" y="3899262"/>
                </a:lnTo>
                <a:lnTo>
                  <a:pt x="3911422" y="3836698"/>
                </a:lnTo>
                <a:cubicBezTo>
                  <a:pt x="3911422" y="3824076"/>
                  <a:pt x="3913663" y="3815249"/>
                  <a:pt x="3918145" y="3810219"/>
                </a:cubicBezTo>
                <a:cubicBezTo>
                  <a:pt x="3922628" y="3805188"/>
                  <a:pt x="3930813" y="3802673"/>
                  <a:pt x="3942705" y="3802673"/>
                </a:cubicBezTo>
                <a:lnTo>
                  <a:pt x="4020085" y="3802673"/>
                </a:lnTo>
                <a:cubicBezTo>
                  <a:pt x="4022829" y="3802673"/>
                  <a:pt x="4024750" y="3802535"/>
                  <a:pt x="4025848" y="3802261"/>
                </a:cubicBezTo>
                <a:cubicBezTo>
                  <a:pt x="4026945" y="3801987"/>
                  <a:pt x="4028317" y="3801392"/>
                  <a:pt x="4029964" y="3800477"/>
                </a:cubicBezTo>
                <a:cubicBezTo>
                  <a:pt x="4039842" y="3793709"/>
                  <a:pt x="4050178" y="3784288"/>
                  <a:pt x="4060971" y="3772214"/>
                </a:cubicBezTo>
                <a:cubicBezTo>
                  <a:pt x="4062801" y="3770202"/>
                  <a:pt x="4063715" y="3768372"/>
                  <a:pt x="4063715" y="3766726"/>
                </a:cubicBezTo>
                <a:cubicBezTo>
                  <a:pt x="4063715" y="3765262"/>
                  <a:pt x="4062801" y="3763342"/>
                  <a:pt x="4060971" y="3760964"/>
                </a:cubicBezTo>
                <a:cubicBezTo>
                  <a:pt x="4050178" y="3748890"/>
                  <a:pt x="4039842" y="3739469"/>
                  <a:pt x="4029964" y="3732700"/>
                </a:cubicBezTo>
                <a:cubicBezTo>
                  <a:pt x="4028317" y="3731603"/>
                  <a:pt x="4026991" y="3730962"/>
                  <a:pt x="4025985" y="3730779"/>
                </a:cubicBezTo>
                <a:cubicBezTo>
                  <a:pt x="4024979" y="3730596"/>
                  <a:pt x="4023012" y="3730505"/>
                  <a:pt x="4020085" y="3730505"/>
                </a:cubicBezTo>
                <a:close/>
                <a:moveTo>
                  <a:pt x="2507801" y="3730505"/>
                </a:moveTo>
                <a:cubicBezTo>
                  <a:pt x="2499204" y="3730505"/>
                  <a:pt x="2491932" y="3732197"/>
                  <a:pt x="2485987" y="3735581"/>
                </a:cubicBezTo>
                <a:cubicBezTo>
                  <a:pt x="2480042" y="3738966"/>
                  <a:pt x="2474325" y="3744499"/>
                  <a:pt x="2468836" y="3752183"/>
                </a:cubicBezTo>
                <a:cubicBezTo>
                  <a:pt x="2452372" y="3775415"/>
                  <a:pt x="2435268" y="3809075"/>
                  <a:pt x="2417523" y="3853163"/>
                </a:cubicBezTo>
                <a:cubicBezTo>
                  <a:pt x="2399778" y="3897250"/>
                  <a:pt x="2384732" y="3943029"/>
                  <a:pt x="2372384" y="3990501"/>
                </a:cubicBezTo>
                <a:cubicBezTo>
                  <a:pt x="2360036" y="4037972"/>
                  <a:pt x="2353131" y="4078172"/>
                  <a:pt x="2351667" y="4111100"/>
                </a:cubicBezTo>
                <a:cubicBezTo>
                  <a:pt x="2351484" y="4119698"/>
                  <a:pt x="2355234" y="4123997"/>
                  <a:pt x="2362917" y="4123997"/>
                </a:cubicBezTo>
                <a:lnTo>
                  <a:pt x="2427951" y="4123997"/>
                </a:lnTo>
                <a:cubicBezTo>
                  <a:pt x="2436914" y="4123997"/>
                  <a:pt x="2441579" y="4119698"/>
                  <a:pt x="2441946" y="4111100"/>
                </a:cubicBezTo>
                <a:cubicBezTo>
                  <a:pt x="2442859" y="4089880"/>
                  <a:pt x="2445786" y="4065001"/>
                  <a:pt x="2450726" y="4036463"/>
                </a:cubicBezTo>
                <a:lnTo>
                  <a:pt x="2600550" y="4036463"/>
                </a:lnTo>
                <a:cubicBezTo>
                  <a:pt x="2606404" y="4065915"/>
                  <a:pt x="2609696" y="4090795"/>
                  <a:pt x="2610428" y="4111100"/>
                </a:cubicBezTo>
                <a:cubicBezTo>
                  <a:pt x="2610793" y="4119698"/>
                  <a:pt x="2615276" y="4123997"/>
                  <a:pt x="2623874" y="4123997"/>
                </a:cubicBezTo>
                <a:lnTo>
                  <a:pt x="2690278" y="4123997"/>
                </a:lnTo>
                <a:cubicBezTo>
                  <a:pt x="2699242" y="4123997"/>
                  <a:pt x="2703633" y="4119149"/>
                  <a:pt x="2703451" y="4109454"/>
                </a:cubicBezTo>
                <a:cubicBezTo>
                  <a:pt x="2702169" y="4077257"/>
                  <a:pt x="2695355" y="4037515"/>
                  <a:pt x="2683007" y="3990226"/>
                </a:cubicBezTo>
                <a:cubicBezTo>
                  <a:pt x="2670659" y="3942938"/>
                  <a:pt x="2655659" y="3897204"/>
                  <a:pt x="2638005" y="3853025"/>
                </a:cubicBezTo>
                <a:cubicBezTo>
                  <a:pt x="2620352" y="3808847"/>
                  <a:pt x="2603294" y="3775232"/>
                  <a:pt x="2586830" y="3752183"/>
                </a:cubicBezTo>
                <a:cubicBezTo>
                  <a:pt x="2581341" y="3744499"/>
                  <a:pt x="2575579" y="3738966"/>
                  <a:pt x="2569542" y="3735581"/>
                </a:cubicBezTo>
                <a:cubicBezTo>
                  <a:pt x="2563505" y="3732197"/>
                  <a:pt x="2556096" y="3730505"/>
                  <a:pt x="2547316" y="3730505"/>
                </a:cubicBezTo>
                <a:close/>
                <a:moveTo>
                  <a:pt x="4154835" y="3694833"/>
                </a:moveTo>
                <a:cubicBezTo>
                  <a:pt x="4153555" y="3694833"/>
                  <a:pt x="4152229" y="3695199"/>
                  <a:pt x="4150857" y="3695930"/>
                </a:cubicBezTo>
                <a:cubicBezTo>
                  <a:pt x="4149485" y="3696662"/>
                  <a:pt x="4147518" y="3698034"/>
                  <a:pt x="4144957" y="3700046"/>
                </a:cubicBezTo>
                <a:cubicBezTo>
                  <a:pt x="4128676" y="3714132"/>
                  <a:pt x="4115870" y="3726572"/>
                  <a:pt x="4106541" y="3737365"/>
                </a:cubicBezTo>
                <a:cubicBezTo>
                  <a:pt x="4103248" y="3741207"/>
                  <a:pt x="4101098" y="3743905"/>
                  <a:pt x="4100093" y="3745460"/>
                </a:cubicBezTo>
                <a:cubicBezTo>
                  <a:pt x="4099086" y="3747015"/>
                  <a:pt x="4098583" y="3748798"/>
                  <a:pt x="4098583" y="3750811"/>
                </a:cubicBezTo>
                <a:cubicBezTo>
                  <a:pt x="4098583" y="3752274"/>
                  <a:pt x="4098904" y="3753692"/>
                  <a:pt x="4099543" y="3755064"/>
                </a:cubicBezTo>
                <a:cubicBezTo>
                  <a:pt x="4100184" y="3756436"/>
                  <a:pt x="4101373" y="3758082"/>
                  <a:pt x="4103111" y="3760003"/>
                </a:cubicBezTo>
                <a:cubicBezTo>
                  <a:pt x="4104849" y="3761924"/>
                  <a:pt x="4105992" y="3763250"/>
                  <a:pt x="4106541" y="3763982"/>
                </a:cubicBezTo>
                <a:cubicBezTo>
                  <a:pt x="4118614" y="3778434"/>
                  <a:pt x="4131237" y="3790873"/>
                  <a:pt x="4144408" y="3801301"/>
                </a:cubicBezTo>
                <a:cubicBezTo>
                  <a:pt x="4147152" y="3803313"/>
                  <a:pt x="4149256" y="3804685"/>
                  <a:pt x="4150719" y="3805417"/>
                </a:cubicBezTo>
                <a:cubicBezTo>
                  <a:pt x="4152184" y="3806148"/>
                  <a:pt x="4153555" y="3806514"/>
                  <a:pt x="4154835" y="3806514"/>
                </a:cubicBezTo>
                <a:cubicBezTo>
                  <a:pt x="4157397" y="3806514"/>
                  <a:pt x="4160781" y="3804776"/>
                  <a:pt x="4164988" y="3801301"/>
                </a:cubicBezTo>
                <a:cubicBezTo>
                  <a:pt x="4180355" y="3788129"/>
                  <a:pt x="4192886" y="3775873"/>
                  <a:pt x="4202581" y="3764531"/>
                </a:cubicBezTo>
                <a:cubicBezTo>
                  <a:pt x="4203496" y="3763433"/>
                  <a:pt x="4204731" y="3762015"/>
                  <a:pt x="4206286" y="3760278"/>
                </a:cubicBezTo>
                <a:cubicBezTo>
                  <a:pt x="4207841" y="3758540"/>
                  <a:pt x="4209030" y="3756939"/>
                  <a:pt x="4209853" y="3755476"/>
                </a:cubicBezTo>
                <a:cubicBezTo>
                  <a:pt x="4210676" y="3754012"/>
                  <a:pt x="4211088" y="3752457"/>
                  <a:pt x="4211088" y="3750811"/>
                </a:cubicBezTo>
                <a:cubicBezTo>
                  <a:pt x="4211088" y="3749347"/>
                  <a:pt x="4210722" y="3747884"/>
                  <a:pt x="4209990" y="3746420"/>
                </a:cubicBezTo>
                <a:cubicBezTo>
                  <a:pt x="4209258" y="3744957"/>
                  <a:pt x="4208069" y="3743265"/>
                  <a:pt x="4206423" y="3741344"/>
                </a:cubicBezTo>
                <a:cubicBezTo>
                  <a:pt x="4204776" y="3739423"/>
                  <a:pt x="4203587" y="3738097"/>
                  <a:pt x="4202856" y="3737365"/>
                </a:cubicBezTo>
                <a:cubicBezTo>
                  <a:pt x="4192428" y="3725291"/>
                  <a:pt x="4179807" y="3712852"/>
                  <a:pt x="4164988" y="3700046"/>
                </a:cubicBezTo>
                <a:cubicBezTo>
                  <a:pt x="4162245" y="3698034"/>
                  <a:pt x="4160186" y="3696662"/>
                  <a:pt x="4158814" y="3695930"/>
                </a:cubicBezTo>
                <a:cubicBezTo>
                  <a:pt x="4157442" y="3695199"/>
                  <a:pt x="4156116" y="3694833"/>
                  <a:pt x="4154835" y="3694833"/>
                </a:cubicBezTo>
                <a:close/>
                <a:moveTo>
                  <a:pt x="2964211" y="3694833"/>
                </a:moveTo>
                <a:cubicBezTo>
                  <a:pt x="2962931" y="3694833"/>
                  <a:pt x="2961604" y="3695199"/>
                  <a:pt x="2960233" y="3695930"/>
                </a:cubicBezTo>
                <a:cubicBezTo>
                  <a:pt x="2958860" y="3696662"/>
                  <a:pt x="2956893" y="3698034"/>
                  <a:pt x="2954332" y="3700046"/>
                </a:cubicBezTo>
                <a:cubicBezTo>
                  <a:pt x="2938052" y="3714132"/>
                  <a:pt x="2925246" y="3726572"/>
                  <a:pt x="2915917" y="3737365"/>
                </a:cubicBezTo>
                <a:cubicBezTo>
                  <a:pt x="2912623" y="3741207"/>
                  <a:pt x="2910474" y="3743905"/>
                  <a:pt x="2909467" y="3745460"/>
                </a:cubicBezTo>
                <a:cubicBezTo>
                  <a:pt x="2908462" y="3747015"/>
                  <a:pt x="2907958" y="3748798"/>
                  <a:pt x="2907958" y="3750811"/>
                </a:cubicBezTo>
                <a:cubicBezTo>
                  <a:pt x="2907958" y="3752274"/>
                  <a:pt x="2908278" y="3753692"/>
                  <a:pt x="2908919" y="3755064"/>
                </a:cubicBezTo>
                <a:cubicBezTo>
                  <a:pt x="2909560" y="3756436"/>
                  <a:pt x="2910749" y="3758082"/>
                  <a:pt x="2912487" y="3760003"/>
                </a:cubicBezTo>
                <a:cubicBezTo>
                  <a:pt x="2914224" y="3761924"/>
                  <a:pt x="2915367" y="3763250"/>
                  <a:pt x="2915917" y="3763982"/>
                </a:cubicBezTo>
                <a:cubicBezTo>
                  <a:pt x="2927990" y="3778434"/>
                  <a:pt x="2940613" y="3790873"/>
                  <a:pt x="2953783" y="3801301"/>
                </a:cubicBezTo>
                <a:cubicBezTo>
                  <a:pt x="2956528" y="3803313"/>
                  <a:pt x="2958631" y="3804685"/>
                  <a:pt x="2960095" y="3805417"/>
                </a:cubicBezTo>
                <a:cubicBezTo>
                  <a:pt x="2961558" y="3806148"/>
                  <a:pt x="2962931" y="3806514"/>
                  <a:pt x="2964211" y="3806514"/>
                </a:cubicBezTo>
                <a:cubicBezTo>
                  <a:pt x="2966772" y="3806514"/>
                  <a:pt x="2970156" y="3804776"/>
                  <a:pt x="2974363" y="3801301"/>
                </a:cubicBezTo>
                <a:cubicBezTo>
                  <a:pt x="2989730" y="3788129"/>
                  <a:pt x="3002262" y="3775873"/>
                  <a:pt x="3011957" y="3764531"/>
                </a:cubicBezTo>
                <a:cubicBezTo>
                  <a:pt x="3012872" y="3763433"/>
                  <a:pt x="3014106" y="3762015"/>
                  <a:pt x="3015661" y="3760278"/>
                </a:cubicBezTo>
                <a:cubicBezTo>
                  <a:pt x="3017216" y="3758540"/>
                  <a:pt x="3018405" y="3756939"/>
                  <a:pt x="3019229" y="3755476"/>
                </a:cubicBezTo>
                <a:cubicBezTo>
                  <a:pt x="3020051" y="3754012"/>
                  <a:pt x="3020463" y="3752457"/>
                  <a:pt x="3020463" y="3750811"/>
                </a:cubicBezTo>
                <a:cubicBezTo>
                  <a:pt x="3020463" y="3749347"/>
                  <a:pt x="3020097" y="3747884"/>
                  <a:pt x="3019366" y="3746420"/>
                </a:cubicBezTo>
                <a:cubicBezTo>
                  <a:pt x="3018634" y="3744957"/>
                  <a:pt x="3017445" y="3743265"/>
                  <a:pt x="3015799" y="3741344"/>
                </a:cubicBezTo>
                <a:cubicBezTo>
                  <a:pt x="3014152" y="3739423"/>
                  <a:pt x="3012963" y="3738097"/>
                  <a:pt x="3012231" y="3737365"/>
                </a:cubicBezTo>
                <a:cubicBezTo>
                  <a:pt x="3001804" y="3725291"/>
                  <a:pt x="2989181" y="3712852"/>
                  <a:pt x="2974363" y="3700046"/>
                </a:cubicBezTo>
                <a:cubicBezTo>
                  <a:pt x="2971619" y="3698034"/>
                  <a:pt x="2969562" y="3696662"/>
                  <a:pt x="2968189" y="3695930"/>
                </a:cubicBezTo>
                <a:cubicBezTo>
                  <a:pt x="2966818" y="3695199"/>
                  <a:pt x="2965491" y="3694833"/>
                  <a:pt x="2964211" y="3694833"/>
                </a:cubicBezTo>
                <a:close/>
                <a:moveTo>
                  <a:pt x="9040886" y="3692637"/>
                </a:moveTo>
                <a:cubicBezTo>
                  <a:pt x="9038873" y="3692637"/>
                  <a:pt x="9036587" y="3693552"/>
                  <a:pt x="9034025" y="3695382"/>
                </a:cubicBezTo>
                <a:cubicBezTo>
                  <a:pt x="9019208" y="3707089"/>
                  <a:pt x="9007958" y="3717974"/>
                  <a:pt x="9000274" y="3728035"/>
                </a:cubicBezTo>
                <a:cubicBezTo>
                  <a:pt x="8998994" y="3729682"/>
                  <a:pt x="8998216" y="3731054"/>
                  <a:pt x="8997942" y="3732151"/>
                </a:cubicBezTo>
                <a:cubicBezTo>
                  <a:pt x="8997667" y="3733249"/>
                  <a:pt x="8997530" y="3735261"/>
                  <a:pt x="8997530" y="3738188"/>
                </a:cubicBezTo>
                <a:lnTo>
                  <a:pt x="8997530" y="4109454"/>
                </a:lnTo>
                <a:cubicBezTo>
                  <a:pt x="8997530" y="4114942"/>
                  <a:pt x="8998674" y="4118738"/>
                  <a:pt x="9000960" y="4120842"/>
                </a:cubicBezTo>
                <a:cubicBezTo>
                  <a:pt x="9003247" y="4122945"/>
                  <a:pt x="9007134" y="4123997"/>
                  <a:pt x="9012622" y="4123997"/>
                </a:cubicBezTo>
                <a:lnTo>
                  <a:pt x="9069149" y="4123997"/>
                </a:lnTo>
                <a:cubicBezTo>
                  <a:pt x="9074637" y="4123997"/>
                  <a:pt x="9078524" y="4122945"/>
                  <a:pt x="9080811" y="4120842"/>
                </a:cubicBezTo>
                <a:cubicBezTo>
                  <a:pt x="9083098" y="4118738"/>
                  <a:pt x="9084241" y="4114942"/>
                  <a:pt x="9084241" y="4109454"/>
                </a:cubicBezTo>
                <a:lnTo>
                  <a:pt x="9084241" y="4009297"/>
                </a:lnTo>
                <a:lnTo>
                  <a:pt x="9087534" y="4009297"/>
                </a:lnTo>
                <a:cubicBezTo>
                  <a:pt x="9103267" y="4009297"/>
                  <a:pt x="9117352" y="4015151"/>
                  <a:pt x="9129792" y="4026859"/>
                </a:cubicBezTo>
                <a:cubicBezTo>
                  <a:pt x="9142232" y="4038567"/>
                  <a:pt x="9152201" y="4052515"/>
                  <a:pt x="9159702" y="4068705"/>
                </a:cubicBezTo>
                <a:cubicBezTo>
                  <a:pt x="9167202" y="4084895"/>
                  <a:pt x="9171867" y="4099575"/>
                  <a:pt x="9173696" y="4112747"/>
                </a:cubicBezTo>
                <a:cubicBezTo>
                  <a:pt x="9174611" y="4120247"/>
                  <a:pt x="9178178" y="4123997"/>
                  <a:pt x="9184398" y="4123997"/>
                </a:cubicBezTo>
                <a:lnTo>
                  <a:pt x="9256565" y="4123997"/>
                </a:lnTo>
                <a:cubicBezTo>
                  <a:pt x="9259493" y="4123997"/>
                  <a:pt x="9261596" y="4123403"/>
                  <a:pt x="9262877" y="4122214"/>
                </a:cubicBezTo>
                <a:cubicBezTo>
                  <a:pt x="9264157" y="4121024"/>
                  <a:pt x="9264797" y="4119149"/>
                  <a:pt x="9264797" y="4116588"/>
                </a:cubicBezTo>
                <a:cubicBezTo>
                  <a:pt x="9264797" y="4114759"/>
                  <a:pt x="9264706" y="4113295"/>
                  <a:pt x="9264523" y="4112198"/>
                </a:cubicBezTo>
                <a:cubicBezTo>
                  <a:pt x="9262511" y="4099575"/>
                  <a:pt x="9257892" y="4084941"/>
                  <a:pt x="9250666" y="4068294"/>
                </a:cubicBezTo>
                <a:cubicBezTo>
                  <a:pt x="9243440" y="4051646"/>
                  <a:pt x="9233104" y="4035457"/>
                  <a:pt x="9219658" y="4019724"/>
                </a:cubicBezTo>
                <a:cubicBezTo>
                  <a:pt x="9206213" y="4003992"/>
                  <a:pt x="9190069" y="3991918"/>
                  <a:pt x="9171226" y="3983503"/>
                </a:cubicBezTo>
                <a:lnTo>
                  <a:pt x="9171226" y="3982131"/>
                </a:lnTo>
                <a:cubicBezTo>
                  <a:pt x="9189703" y="3980668"/>
                  <a:pt x="9204521" y="3975317"/>
                  <a:pt x="9215679" y="3966079"/>
                </a:cubicBezTo>
                <a:cubicBezTo>
                  <a:pt x="9226839" y="3956841"/>
                  <a:pt x="9234659" y="3946093"/>
                  <a:pt x="9239141" y="3933837"/>
                </a:cubicBezTo>
                <a:cubicBezTo>
                  <a:pt x="9243623" y="3921580"/>
                  <a:pt x="9245864" y="3909323"/>
                  <a:pt x="9245864" y="3897067"/>
                </a:cubicBezTo>
                <a:lnTo>
                  <a:pt x="9245864" y="3882249"/>
                </a:lnTo>
                <a:cubicBezTo>
                  <a:pt x="9245864" y="3879505"/>
                  <a:pt x="9245726" y="3877539"/>
                  <a:pt x="9245452" y="3876349"/>
                </a:cubicBezTo>
                <a:cubicBezTo>
                  <a:pt x="9245178" y="3875160"/>
                  <a:pt x="9244400" y="3873743"/>
                  <a:pt x="9243120" y="3872096"/>
                </a:cubicBezTo>
                <a:cubicBezTo>
                  <a:pt x="9235071" y="3861486"/>
                  <a:pt x="9223820" y="3850601"/>
                  <a:pt x="9209368" y="3839442"/>
                </a:cubicBezTo>
                <a:cubicBezTo>
                  <a:pt x="9207173" y="3837613"/>
                  <a:pt x="9204887" y="3836698"/>
                  <a:pt x="9202508" y="3836698"/>
                </a:cubicBezTo>
                <a:cubicBezTo>
                  <a:pt x="9200496" y="3836698"/>
                  <a:pt x="9198210" y="3837613"/>
                  <a:pt x="9195648" y="3839442"/>
                </a:cubicBezTo>
                <a:cubicBezTo>
                  <a:pt x="9180830" y="3851150"/>
                  <a:pt x="9169580" y="3862035"/>
                  <a:pt x="9161897" y="3872096"/>
                </a:cubicBezTo>
                <a:cubicBezTo>
                  <a:pt x="9160617" y="3873743"/>
                  <a:pt x="9159839" y="3875115"/>
                  <a:pt x="9159564" y="3876212"/>
                </a:cubicBezTo>
                <a:cubicBezTo>
                  <a:pt x="9159290" y="3877310"/>
                  <a:pt x="9159153" y="3879322"/>
                  <a:pt x="9159153" y="3882249"/>
                </a:cubicBezTo>
                <a:lnTo>
                  <a:pt x="9159153" y="3897067"/>
                </a:lnTo>
                <a:cubicBezTo>
                  <a:pt x="9159153" y="3916092"/>
                  <a:pt x="9153848" y="3930269"/>
                  <a:pt x="9143237" y="3939599"/>
                </a:cubicBezTo>
                <a:cubicBezTo>
                  <a:pt x="9132628" y="3948929"/>
                  <a:pt x="9114060" y="3953594"/>
                  <a:pt x="9087534" y="3953594"/>
                </a:cubicBezTo>
                <a:lnTo>
                  <a:pt x="9084241" y="3953594"/>
                </a:lnTo>
                <a:lnTo>
                  <a:pt x="9084241" y="3738188"/>
                </a:lnTo>
                <a:cubicBezTo>
                  <a:pt x="9084241" y="3735444"/>
                  <a:pt x="9084104" y="3733478"/>
                  <a:pt x="9083829" y="3732289"/>
                </a:cubicBezTo>
                <a:cubicBezTo>
                  <a:pt x="9083555" y="3731099"/>
                  <a:pt x="9082778" y="3729682"/>
                  <a:pt x="9081497" y="3728035"/>
                </a:cubicBezTo>
                <a:cubicBezTo>
                  <a:pt x="9073448" y="3717425"/>
                  <a:pt x="9062198" y="3706540"/>
                  <a:pt x="9047746" y="3695382"/>
                </a:cubicBezTo>
                <a:cubicBezTo>
                  <a:pt x="9045550" y="3693552"/>
                  <a:pt x="9043264" y="3692637"/>
                  <a:pt x="9040886" y="3692637"/>
                </a:cubicBezTo>
                <a:close/>
                <a:moveTo>
                  <a:pt x="7116836" y="3692637"/>
                </a:moveTo>
                <a:cubicBezTo>
                  <a:pt x="7114824" y="3692637"/>
                  <a:pt x="7112537" y="3693552"/>
                  <a:pt x="7109976" y="3695382"/>
                </a:cubicBezTo>
                <a:cubicBezTo>
                  <a:pt x="7095158" y="3707089"/>
                  <a:pt x="7083908" y="3717974"/>
                  <a:pt x="7076225" y="3728035"/>
                </a:cubicBezTo>
                <a:cubicBezTo>
                  <a:pt x="7074944" y="3729682"/>
                  <a:pt x="7074166" y="3731054"/>
                  <a:pt x="7073892" y="3732151"/>
                </a:cubicBezTo>
                <a:cubicBezTo>
                  <a:pt x="7073617" y="3733249"/>
                  <a:pt x="7073480" y="3735261"/>
                  <a:pt x="7073480" y="3738188"/>
                </a:cubicBezTo>
                <a:lnTo>
                  <a:pt x="7073480" y="4055945"/>
                </a:lnTo>
                <a:cubicBezTo>
                  <a:pt x="7073480" y="4077166"/>
                  <a:pt x="7075813" y="4093904"/>
                  <a:pt x="7080478" y="4106161"/>
                </a:cubicBezTo>
                <a:cubicBezTo>
                  <a:pt x="7085143" y="4118418"/>
                  <a:pt x="7090311" y="4126467"/>
                  <a:pt x="7095982" y="4130308"/>
                </a:cubicBezTo>
                <a:cubicBezTo>
                  <a:pt x="7097811" y="4131589"/>
                  <a:pt x="7099549" y="4132229"/>
                  <a:pt x="7101195" y="4132229"/>
                </a:cubicBezTo>
                <a:cubicBezTo>
                  <a:pt x="7102842" y="4132229"/>
                  <a:pt x="7105585" y="4131406"/>
                  <a:pt x="7109427" y="4129760"/>
                </a:cubicBezTo>
                <a:lnTo>
                  <a:pt x="7166777" y="4103417"/>
                </a:lnTo>
                <a:cubicBezTo>
                  <a:pt x="7170070" y="4101771"/>
                  <a:pt x="7171716" y="4099301"/>
                  <a:pt x="7171716" y="4096008"/>
                </a:cubicBezTo>
                <a:cubicBezTo>
                  <a:pt x="7171716" y="4093996"/>
                  <a:pt x="7171259" y="4092167"/>
                  <a:pt x="7170344" y="4090520"/>
                </a:cubicBezTo>
                <a:cubicBezTo>
                  <a:pt x="7167418" y="4085032"/>
                  <a:pt x="7164993" y="4077943"/>
                  <a:pt x="7163073" y="4069254"/>
                </a:cubicBezTo>
                <a:cubicBezTo>
                  <a:pt x="7161152" y="4060565"/>
                  <a:pt x="7160192" y="4050549"/>
                  <a:pt x="7160192" y="4039207"/>
                </a:cubicBezTo>
                <a:lnTo>
                  <a:pt x="7160192" y="3738188"/>
                </a:lnTo>
                <a:cubicBezTo>
                  <a:pt x="7160192" y="3735444"/>
                  <a:pt x="7160054" y="3733478"/>
                  <a:pt x="7159780" y="3732289"/>
                </a:cubicBezTo>
                <a:cubicBezTo>
                  <a:pt x="7159505" y="3731099"/>
                  <a:pt x="7158728" y="3729682"/>
                  <a:pt x="7157447" y="3728035"/>
                </a:cubicBezTo>
                <a:cubicBezTo>
                  <a:pt x="7149398" y="3717425"/>
                  <a:pt x="7138148" y="3706540"/>
                  <a:pt x="7123696" y="3695382"/>
                </a:cubicBezTo>
                <a:cubicBezTo>
                  <a:pt x="7121501" y="3693552"/>
                  <a:pt x="7119214" y="3692637"/>
                  <a:pt x="7116836" y="3692637"/>
                </a:cubicBezTo>
                <a:close/>
                <a:moveTo>
                  <a:pt x="6644558" y="3692637"/>
                </a:moveTo>
                <a:cubicBezTo>
                  <a:pt x="6642546" y="3692637"/>
                  <a:pt x="6640259" y="3693552"/>
                  <a:pt x="6637698" y="3695382"/>
                </a:cubicBezTo>
                <a:cubicBezTo>
                  <a:pt x="6622880" y="3707089"/>
                  <a:pt x="6611630" y="3717974"/>
                  <a:pt x="6603947" y="3728035"/>
                </a:cubicBezTo>
                <a:cubicBezTo>
                  <a:pt x="6602666" y="3729682"/>
                  <a:pt x="6601889" y="3731054"/>
                  <a:pt x="6601614" y="3732151"/>
                </a:cubicBezTo>
                <a:cubicBezTo>
                  <a:pt x="6601340" y="3733249"/>
                  <a:pt x="6601203" y="3735261"/>
                  <a:pt x="6601203" y="3738188"/>
                </a:cubicBezTo>
                <a:lnTo>
                  <a:pt x="6601203" y="3840540"/>
                </a:lnTo>
                <a:cubicBezTo>
                  <a:pt x="6597178" y="3839259"/>
                  <a:pt x="6591507" y="3838162"/>
                  <a:pt x="6584190" y="3837247"/>
                </a:cubicBezTo>
                <a:cubicBezTo>
                  <a:pt x="6576872" y="3836332"/>
                  <a:pt x="6568274" y="3835875"/>
                  <a:pt x="6558396" y="3835875"/>
                </a:cubicBezTo>
                <a:cubicBezTo>
                  <a:pt x="6508455" y="3835875"/>
                  <a:pt x="6469764" y="3848406"/>
                  <a:pt x="6442324" y="3873468"/>
                </a:cubicBezTo>
                <a:cubicBezTo>
                  <a:pt x="6414884" y="3898530"/>
                  <a:pt x="6401164" y="3937404"/>
                  <a:pt x="6401164" y="3990089"/>
                </a:cubicBezTo>
                <a:cubicBezTo>
                  <a:pt x="6401164" y="4017895"/>
                  <a:pt x="6405645" y="4042408"/>
                  <a:pt x="6414609" y="4063629"/>
                </a:cubicBezTo>
                <a:cubicBezTo>
                  <a:pt x="6423573" y="4084849"/>
                  <a:pt x="6436653" y="4101359"/>
                  <a:pt x="6453849" y="4113158"/>
                </a:cubicBezTo>
                <a:cubicBezTo>
                  <a:pt x="6471044" y="4124958"/>
                  <a:pt x="6491625" y="4130857"/>
                  <a:pt x="6515589" y="4130857"/>
                </a:cubicBezTo>
                <a:cubicBezTo>
                  <a:pt x="6540651" y="4130857"/>
                  <a:pt x="6559722" y="4127244"/>
                  <a:pt x="6572802" y="4120018"/>
                </a:cubicBezTo>
                <a:cubicBezTo>
                  <a:pt x="6585882" y="4112792"/>
                  <a:pt x="6595348" y="4104789"/>
                  <a:pt x="6601203" y="4096008"/>
                </a:cubicBezTo>
                <a:lnTo>
                  <a:pt x="6603124" y="4096008"/>
                </a:lnTo>
                <a:lnTo>
                  <a:pt x="6620136" y="4117960"/>
                </a:lnTo>
                <a:cubicBezTo>
                  <a:pt x="6621965" y="4120338"/>
                  <a:pt x="6623978" y="4121939"/>
                  <a:pt x="6626173" y="4122762"/>
                </a:cubicBezTo>
                <a:cubicBezTo>
                  <a:pt x="6628368" y="4123586"/>
                  <a:pt x="6631113" y="4123997"/>
                  <a:pt x="6634405" y="4123997"/>
                </a:cubicBezTo>
                <a:lnTo>
                  <a:pt x="6675291" y="4123997"/>
                </a:lnTo>
                <a:cubicBezTo>
                  <a:pt x="6678950" y="4123997"/>
                  <a:pt x="6681968" y="4122762"/>
                  <a:pt x="6684346" y="4120293"/>
                </a:cubicBezTo>
                <a:cubicBezTo>
                  <a:pt x="6686724" y="4117823"/>
                  <a:pt x="6687913" y="4114850"/>
                  <a:pt x="6687913" y="4111375"/>
                </a:cubicBezTo>
                <a:lnTo>
                  <a:pt x="6687913" y="3738188"/>
                </a:lnTo>
                <a:cubicBezTo>
                  <a:pt x="6687913" y="3735444"/>
                  <a:pt x="6687776" y="3733478"/>
                  <a:pt x="6687502" y="3732289"/>
                </a:cubicBezTo>
                <a:cubicBezTo>
                  <a:pt x="6687228" y="3731099"/>
                  <a:pt x="6686450" y="3729682"/>
                  <a:pt x="6685170" y="3728035"/>
                </a:cubicBezTo>
                <a:cubicBezTo>
                  <a:pt x="6677120" y="3717425"/>
                  <a:pt x="6665870" y="3706540"/>
                  <a:pt x="6651418" y="3695382"/>
                </a:cubicBezTo>
                <a:cubicBezTo>
                  <a:pt x="6649223" y="3693552"/>
                  <a:pt x="6646936" y="3692637"/>
                  <a:pt x="6644558" y="3692637"/>
                </a:cubicBezTo>
                <a:close/>
                <a:moveTo>
                  <a:pt x="4630811" y="3692637"/>
                </a:moveTo>
                <a:cubicBezTo>
                  <a:pt x="4628799" y="3692637"/>
                  <a:pt x="4626512" y="3693552"/>
                  <a:pt x="4623951" y="3695382"/>
                </a:cubicBezTo>
                <a:cubicBezTo>
                  <a:pt x="4609134" y="3707089"/>
                  <a:pt x="4597883" y="3717974"/>
                  <a:pt x="4590199" y="3728035"/>
                </a:cubicBezTo>
                <a:cubicBezTo>
                  <a:pt x="4588920" y="3729682"/>
                  <a:pt x="4588141" y="3731054"/>
                  <a:pt x="4587867" y="3732151"/>
                </a:cubicBezTo>
                <a:cubicBezTo>
                  <a:pt x="4587593" y="3733249"/>
                  <a:pt x="4587455" y="3735261"/>
                  <a:pt x="4587455" y="3738188"/>
                </a:cubicBezTo>
                <a:lnTo>
                  <a:pt x="4587455" y="4055945"/>
                </a:lnTo>
                <a:cubicBezTo>
                  <a:pt x="4587455" y="4077166"/>
                  <a:pt x="4589788" y="4093904"/>
                  <a:pt x="4594453" y="4106161"/>
                </a:cubicBezTo>
                <a:cubicBezTo>
                  <a:pt x="4599118" y="4118418"/>
                  <a:pt x="4604286" y="4126467"/>
                  <a:pt x="4609956" y="4130308"/>
                </a:cubicBezTo>
                <a:cubicBezTo>
                  <a:pt x="4611786" y="4131589"/>
                  <a:pt x="4613524" y="4132229"/>
                  <a:pt x="4615170" y="4132229"/>
                </a:cubicBezTo>
                <a:cubicBezTo>
                  <a:pt x="4616816" y="4132229"/>
                  <a:pt x="4619560" y="4131406"/>
                  <a:pt x="4623402" y="4129760"/>
                </a:cubicBezTo>
                <a:lnTo>
                  <a:pt x="4680752" y="4103417"/>
                </a:lnTo>
                <a:cubicBezTo>
                  <a:pt x="4684045" y="4101771"/>
                  <a:pt x="4685691" y="4099301"/>
                  <a:pt x="4685691" y="4096008"/>
                </a:cubicBezTo>
                <a:cubicBezTo>
                  <a:pt x="4685691" y="4093996"/>
                  <a:pt x="4685234" y="4092167"/>
                  <a:pt x="4684320" y="4090520"/>
                </a:cubicBezTo>
                <a:cubicBezTo>
                  <a:pt x="4681392" y="4085032"/>
                  <a:pt x="4678968" y="4077943"/>
                  <a:pt x="4677048" y="4069254"/>
                </a:cubicBezTo>
                <a:cubicBezTo>
                  <a:pt x="4675127" y="4060565"/>
                  <a:pt x="4674167" y="4050549"/>
                  <a:pt x="4674167" y="4039207"/>
                </a:cubicBezTo>
                <a:lnTo>
                  <a:pt x="4674167" y="3738188"/>
                </a:lnTo>
                <a:cubicBezTo>
                  <a:pt x="4674167" y="3735444"/>
                  <a:pt x="4674030" y="3733478"/>
                  <a:pt x="4673755" y="3732289"/>
                </a:cubicBezTo>
                <a:cubicBezTo>
                  <a:pt x="4673480" y="3731099"/>
                  <a:pt x="4672704" y="3729682"/>
                  <a:pt x="4671423" y="3728035"/>
                </a:cubicBezTo>
                <a:cubicBezTo>
                  <a:pt x="4663373" y="3717425"/>
                  <a:pt x="4652123" y="3706540"/>
                  <a:pt x="4637671" y="3695382"/>
                </a:cubicBezTo>
                <a:cubicBezTo>
                  <a:pt x="4635476" y="3693552"/>
                  <a:pt x="4633189" y="3692637"/>
                  <a:pt x="4630811" y="3692637"/>
                </a:cubicBezTo>
                <a:close/>
                <a:moveTo>
                  <a:pt x="2802012" y="3692637"/>
                </a:moveTo>
                <a:cubicBezTo>
                  <a:pt x="2799999" y="3692637"/>
                  <a:pt x="2797712" y="3693552"/>
                  <a:pt x="2795152" y="3695382"/>
                </a:cubicBezTo>
                <a:cubicBezTo>
                  <a:pt x="2780334" y="3707089"/>
                  <a:pt x="2769084" y="3717974"/>
                  <a:pt x="2761400" y="3728035"/>
                </a:cubicBezTo>
                <a:cubicBezTo>
                  <a:pt x="2760119" y="3729682"/>
                  <a:pt x="2759342" y="3731054"/>
                  <a:pt x="2759067" y="3732151"/>
                </a:cubicBezTo>
                <a:cubicBezTo>
                  <a:pt x="2758794" y="3733249"/>
                  <a:pt x="2758655" y="3735261"/>
                  <a:pt x="2758655" y="3738188"/>
                </a:cubicBezTo>
                <a:lnTo>
                  <a:pt x="2758655" y="4055945"/>
                </a:lnTo>
                <a:cubicBezTo>
                  <a:pt x="2758655" y="4077166"/>
                  <a:pt x="2760988" y="4093904"/>
                  <a:pt x="2765653" y="4106161"/>
                </a:cubicBezTo>
                <a:cubicBezTo>
                  <a:pt x="2770318" y="4118418"/>
                  <a:pt x="2775486" y="4126467"/>
                  <a:pt x="2781157" y="4130308"/>
                </a:cubicBezTo>
                <a:cubicBezTo>
                  <a:pt x="2782986" y="4131589"/>
                  <a:pt x="2784724" y="4132229"/>
                  <a:pt x="2786370" y="4132229"/>
                </a:cubicBezTo>
                <a:cubicBezTo>
                  <a:pt x="2788017" y="4132229"/>
                  <a:pt x="2790761" y="4131406"/>
                  <a:pt x="2794602" y="4129760"/>
                </a:cubicBezTo>
                <a:lnTo>
                  <a:pt x="2851952" y="4103417"/>
                </a:lnTo>
                <a:cubicBezTo>
                  <a:pt x="2855245" y="4101771"/>
                  <a:pt x="2856892" y="4099301"/>
                  <a:pt x="2856892" y="4096008"/>
                </a:cubicBezTo>
                <a:cubicBezTo>
                  <a:pt x="2856892" y="4093996"/>
                  <a:pt x="2856434" y="4092167"/>
                  <a:pt x="2855520" y="4090520"/>
                </a:cubicBezTo>
                <a:cubicBezTo>
                  <a:pt x="2852593" y="4085032"/>
                  <a:pt x="2850169" y="4077943"/>
                  <a:pt x="2848248" y="4069254"/>
                </a:cubicBezTo>
                <a:cubicBezTo>
                  <a:pt x="2846327" y="4060565"/>
                  <a:pt x="2845367" y="4050549"/>
                  <a:pt x="2845367" y="4039207"/>
                </a:cubicBezTo>
                <a:lnTo>
                  <a:pt x="2845367" y="3738188"/>
                </a:lnTo>
                <a:cubicBezTo>
                  <a:pt x="2845367" y="3735444"/>
                  <a:pt x="2845229" y="3733478"/>
                  <a:pt x="2844955" y="3732289"/>
                </a:cubicBezTo>
                <a:cubicBezTo>
                  <a:pt x="2844681" y="3731099"/>
                  <a:pt x="2843904" y="3729682"/>
                  <a:pt x="2842623" y="3728035"/>
                </a:cubicBezTo>
                <a:cubicBezTo>
                  <a:pt x="2834574" y="3717425"/>
                  <a:pt x="2823324" y="3706540"/>
                  <a:pt x="2808871" y="3695382"/>
                </a:cubicBezTo>
                <a:cubicBezTo>
                  <a:pt x="2806677" y="3693552"/>
                  <a:pt x="2804390" y="3692637"/>
                  <a:pt x="2802012" y="3692637"/>
                </a:cubicBezTo>
                <a:close/>
                <a:moveTo>
                  <a:pt x="10136191" y="3671234"/>
                </a:moveTo>
                <a:cubicBezTo>
                  <a:pt x="10124666" y="3683674"/>
                  <a:pt x="10110717" y="3696342"/>
                  <a:pt x="10094344" y="3709239"/>
                </a:cubicBezTo>
                <a:cubicBezTo>
                  <a:pt x="10077972" y="3722136"/>
                  <a:pt x="10061416" y="3733615"/>
                  <a:pt x="10044678" y="3743676"/>
                </a:cubicBezTo>
                <a:cubicBezTo>
                  <a:pt x="10027939" y="3753738"/>
                  <a:pt x="10013259" y="3761238"/>
                  <a:pt x="10000636" y="3766177"/>
                </a:cubicBezTo>
                <a:lnTo>
                  <a:pt x="10021216" y="3810630"/>
                </a:lnTo>
                <a:cubicBezTo>
                  <a:pt x="10035120" y="3807886"/>
                  <a:pt x="10051401" y="3802764"/>
                  <a:pt x="10070060" y="3795264"/>
                </a:cubicBezTo>
                <a:cubicBezTo>
                  <a:pt x="10088719" y="3787763"/>
                  <a:pt x="10107699" y="3778297"/>
                  <a:pt x="10126998" y="3766863"/>
                </a:cubicBezTo>
                <a:cubicBezTo>
                  <a:pt x="10146298" y="3755430"/>
                  <a:pt x="10163540" y="3742761"/>
                  <a:pt x="10178723" y="3728859"/>
                </a:cubicBezTo>
                <a:close/>
                <a:moveTo>
                  <a:pt x="8928353" y="3671234"/>
                </a:moveTo>
                <a:cubicBezTo>
                  <a:pt x="8916828" y="3683674"/>
                  <a:pt x="8902880" y="3696342"/>
                  <a:pt x="8886506" y="3709239"/>
                </a:cubicBezTo>
                <a:cubicBezTo>
                  <a:pt x="8870134" y="3722136"/>
                  <a:pt x="8853578" y="3733615"/>
                  <a:pt x="8836840" y="3743676"/>
                </a:cubicBezTo>
                <a:cubicBezTo>
                  <a:pt x="8820102" y="3753738"/>
                  <a:pt x="8805421" y="3761238"/>
                  <a:pt x="8792798" y="3766177"/>
                </a:cubicBezTo>
                <a:lnTo>
                  <a:pt x="8813378" y="3810630"/>
                </a:lnTo>
                <a:cubicBezTo>
                  <a:pt x="8827282" y="3807886"/>
                  <a:pt x="8843562" y="3802764"/>
                  <a:pt x="8862222" y="3795264"/>
                </a:cubicBezTo>
                <a:cubicBezTo>
                  <a:pt x="8880882" y="3787763"/>
                  <a:pt x="8899861" y="3778297"/>
                  <a:pt x="8919160" y="3766863"/>
                </a:cubicBezTo>
                <a:cubicBezTo>
                  <a:pt x="8938460" y="3755430"/>
                  <a:pt x="8955702" y="3742761"/>
                  <a:pt x="8970885" y="3728859"/>
                </a:cubicBezTo>
                <a:close/>
                <a:moveTo>
                  <a:pt x="8231190" y="3671234"/>
                </a:moveTo>
                <a:cubicBezTo>
                  <a:pt x="8219666" y="3683674"/>
                  <a:pt x="8205718" y="3696342"/>
                  <a:pt x="8189344" y="3709239"/>
                </a:cubicBezTo>
                <a:cubicBezTo>
                  <a:pt x="8172972" y="3722136"/>
                  <a:pt x="8156416" y="3733615"/>
                  <a:pt x="8139678" y="3743676"/>
                </a:cubicBezTo>
                <a:cubicBezTo>
                  <a:pt x="8122939" y="3753738"/>
                  <a:pt x="8108258" y="3761238"/>
                  <a:pt x="8095636" y="3766177"/>
                </a:cubicBezTo>
                <a:lnTo>
                  <a:pt x="8116216" y="3810630"/>
                </a:lnTo>
                <a:cubicBezTo>
                  <a:pt x="8130120" y="3807886"/>
                  <a:pt x="8146400" y="3802764"/>
                  <a:pt x="8165060" y="3795264"/>
                </a:cubicBezTo>
                <a:cubicBezTo>
                  <a:pt x="8183719" y="3787763"/>
                  <a:pt x="8202699" y="3778297"/>
                  <a:pt x="8221998" y="3766863"/>
                </a:cubicBezTo>
                <a:cubicBezTo>
                  <a:pt x="8241298" y="3755430"/>
                  <a:pt x="8258540" y="3742761"/>
                  <a:pt x="8273723" y="3728859"/>
                </a:cubicBezTo>
                <a:close/>
                <a:moveTo>
                  <a:pt x="6937242" y="3671234"/>
                </a:moveTo>
                <a:cubicBezTo>
                  <a:pt x="6925717" y="3683674"/>
                  <a:pt x="6911769" y="3696342"/>
                  <a:pt x="6895396" y="3709239"/>
                </a:cubicBezTo>
                <a:cubicBezTo>
                  <a:pt x="6879024" y="3722136"/>
                  <a:pt x="6862468" y="3733615"/>
                  <a:pt x="6845730" y="3743676"/>
                </a:cubicBezTo>
                <a:cubicBezTo>
                  <a:pt x="6828991" y="3753738"/>
                  <a:pt x="6814311" y="3761238"/>
                  <a:pt x="6801688" y="3766177"/>
                </a:cubicBezTo>
                <a:lnTo>
                  <a:pt x="6822268" y="3810630"/>
                </a:lnTo>
                <a:cubicBezTo>
                  <a:pt x="6836171" y="3807886"/>
                  <a:pt x="6852452" y="3802764"/>
                  <a:pt x="6871112" y="3795264"/>
                </a:cubicBezTo>
                <a:cubicBezTo>
                  <a:pt x="6889771" y="3787763"/>
                  <a:pt x="6908750" y="3778297"/>
                  <a:pt x="6928050" y="3766863"/>
                </a:cubicBezTo>
                <a:cubicBezTo>
                  <a:pt x="6947350" y="3755430"/>
                  <a:pt x="6964591" y="3742761"/>
                  <a:pt x="6979775" y="3728859"/>
                </a:cubicBezTo>
                <a:close/>
                <a:moveTo>
                  <a:pt x="5573716" y="3671234"/>
                </a:moveTo>
                <a:cubicBezTo>
                  <a:pt x="5562191" y="3683674"/>
                  <a:pt x="5548243" y="3696342"/>
                  <a:pt x="5531870" y="3709239"/>
                </a:cubicBezTo>
                <a:cubicBezTo>
                  <a:pt x="5515497" y="3722136"/>
                  <a:pt x="5498941" y="3733615"/>
                  <a:pt x="5482203" y="3743676"/>
                </a:cubicBezTo>
                <a:cubicBezTo>
                  <a:pt x="5465465" y="3753738"/>
                  <a:pt x="5450785" y="3761238"/>
                  <a:pt x="5438162" y="3766177"/>
                </a:cubicBezTo>
                <a:lnTo>
                  <a:pt x="5458742" y="3810630"/>
                </a:lnTo>
                <a:cubicBezTo>
                  <a:pt x="5472645" y="3807886"/>
                  <a:pt x="5488926" y="3802764"/>
                  <a:pt x="5507585" y="3795264"/>
                </a:cubicBezTo>
                <a:cubicBezTo>
                  <a:pt x="5526244" y="3787763"/>
                  <a:pt x="5545224" y="3778297"/>
                  <a:pt x="5564524" y="3766863"/>
                </a:cubicBezTo>
                <a:cubicBezTo>
                  <a:pt x="5583824" y="3755430"/>
                  <a:pt x="5601065" y="3742761"/>
                  <a:pt x="5616248" y="3728859"/>
                </a:cubicBezTo>
                <a:close/>
                <a:moveTo>
                  <a:pt x="6003718" y="2079248"/>
                </a:moveTo>
                <a:lnTo>
                  <a:pt x="6005951" y="2079248"/>
                </a:lnTo>
                <a:cubicBezTo>
                  <a:pt x="6020337" y="2104548"/>
                  <a:pt x="6034352" y="2135182"/>
                  <a:pt x="6047994" y="2171149"/>
                </a:cubicBezTo>
                <a:cubicBezTo>
                  <a:pt x="6061637" y="2207116"/>
                  <a:pt x="6073915" y="2244819"/>
                  <a:pt x="6084829" y="2284258"/>
                </a:cubicBezTo>
                <a:lnTo>
                  <a:pt x="5923350" y="2284258"/>
                </a:lnTo>
                <a:cubicBezTo>
                  <a:pt x="5933768" y="2244075"/>
                  <a:pt x="5945861" y="2206124"/>
                  <a:pt x="5959627" y="2170405"/>
                </a:cubicBezTo>
                <a:cubicBezTo>
                  <a:pt x="5973394" y="2134686"/>
                  <a:pt x="5988091" y="2104301"/>
                  <a:pt x="6003718" y="2079248"/>
                </a:cubicBezTo>
                <a:close/>
                <a:moveTo>
                  <a:pt x="7606224" y="2053203"/>
                </a:moveTo>
                <a:cubicBezTo>
                  <a:pt x="7650873" y="2053203"/>
                  <a:pt x="7683491" y="2067899"/>
                  <a:pt x="7704079" y="2097293"/>
                </a:cubicBezTo>
                <a:cubicBezTo>
                  <a:pt x="7724667" y="2126686"/>
                  <a:pt x="7734961" y="2171397"/>
                  <a:pt x="7734961" y="2231424"/>
                </a:cubicBezTo>
                <a:cubicBezTo>
                  <a:pt x="7734961" y="2284507"/>
                  <a:pt x="7723860" y="2326550"/>
                  <a:pt x="7701661" y="2357556"/>
                </a:cubicBezTo>
                <a:cubicBezTo>
                  <a:pt x="7679460" y="2388562"/>
                  <a:pt x="7646656" y="2404065"/>
                  <a:pt x="7603248" y="2404065"/>
                </a:cubicBezTo>
                <a:cubicBezTo>
                  <a:pt x="7560335" y="2404065"/>
                  <a:pt x="7527841" y="2388438"/>
                  <a:pt x="7505766" y="2357184"/>
                </a:cubicBezTo>
                <a:cubicBezTo>
                  <a:pt x="7483689" y="2325930"/>
                  <a:pt x="7472651" y="2283266"/>
                  <a:pt x="7472651" y="2229192"/>
                </a:cubicBezTo>
                <a:cubicBezTo>
                  <a:pt x="7472651" y="2170901"/>
                  <a:pt x="7483813" y="2126997"/>
                  <a:pt x="7506138" y="2097479"/>
                </a:cubicBezTo>
                <a:cubicBezTo>
                  <a:pt x="7528462" y="2067961"/>
                  <a:pt x="7561824" y="2053203"/>
                  <a:pt x="7606224" y="2053203"/>
                </a:cubicBezTo>
                <a:close/>
                <a:moveTo>
                  <a:pt x="4367725" y="2053203"/>
                </a:moveTo>
                <a:cubicBezTo>
                  <a:pt x="4412373" y="2053203"/>
                  <a:pt x="4444991" y="2067899"/>
                  <a:pt x="4465580" y="2097293"/>
                </a:cubicBezTo>
                <a:cubicBezTo>
                  <a:pt x="4486167" y="2126686"/>
                  <a:pt x="4496461" y="2171397"/>
                  <a:pt x="4496461" y="2231424"/>
                </a:cubicBezTo>
                <a:cubicBezTo>
                  <a:pt x="4496461" y="2284507"/>
                  <a:pt x="4485361" y="2326550"/>
                  <a:pt x="4463161" y="2357556"/>
                </a:cubicBezTo>
                <a:cubicBezTo>
                  <a:pt x="4440961" y="2388562"/>
                  <a:pt x="4408156" y="2404065"/>
                  <a:pt x="4364748" y="2404065"/>
                </a:cubicBezTo>
                <a:cubicBezTo>
                  <a:pt x="4321836" y="2404065"/>
                  <a:pt x="4289342" y="2388438"/>
                  <a:pt x="4267266" y="2357184"/>
                </a:cubicBezTo>
                <a:cubicBezTo>
                  <a:pt x="4245189" y="2325930"/>
                  <a:pt x="4234151" y="2283266"/>
                  <a:pt x="4234151" y="2229192"/>
                </a:cubicBezTo>
                <a:cubicBezTo>
                  <a:pt x="4234151" y="2170901"/>
                  <a:pt x="4245314" y="2126997"/>
                  <a:pt x="4267638" y="2097479"/>
                </a:cubicBezTo>
                <a:cubicBezTo>
                  <a:pt x="4289962" y="2067961"/>
                  <a:pt x="4323325" y="2053203"/>
                  <a:pt x="4367725" y="2053203"/>
                </a:cubicBezTo>
                <a:close/>
                <a:moveTo>
                  <a:pt x="2824675" y="2053203"/>
                </a:moveTo>
                <a:cubicBezTo>
                  <a:pt x="2869325" y="2053203"/>
                  <a:pt x="2901943" y="2067899"/>
                  <a:pt x="2922529" y="2097293"/>
                </a:cubicBezTo>
                <a:cubicBezTo>
                  <a:pt x="2943117" y="2126686"/>
                  <a:pt x="2953412" y="2171397"/>
                  <a:pt x="2953412" y="2231424"/>
                </a:cubicBezTo>
                <a:cubicBezTo>
                  <a:pt x="2953412" y="2284507"/>
                  <a:pt x="2942311" y="2326550"/>
                  <a:pt x="2920112" y="2357556"/>
                </a:cubicBezTo>
                <a:cubicBezTo>
                  <a:pt x="2897912" y="2388562"/>
                  <a:pt x="2865107" y="2404065"/>
                  <a:pt x="2821699" y="2404065"/>
                </a:cubicBezTo>
                <a:cubicBezTo>
                  <a:pt x="2778786" y="2404065"/>
                  <a:pt x="2746293" y="2388438"/>
                  <a:pt x="2724217" y="2357184"/>
                </a:cubicBezTo>
                <a:cubicBezTo>
                  <a:pt x="2702140" y="2325930"/>
                  <a:pt x="2691103" y="2283266"/>
                  <a:pt x="2691103" y="2229192"/>
                </a:cubicBezTo>
                <a:cubicBezTo>
                  <a:pt x="2691103" y="2170901"/>
                  <a:pt x="2702265" y="2126997"/>
                  <a:pt x="2724589" y="2097479"/>
                </a:cubicBezTo>
                <a:cubicBezTo>
                  <a:pt x="2746913" y="2067961"/>
                  <a:pt x="2780276" y="2053203"/>
                  <a:pt x="2824675" y="2053203"/>
                </a:cubicBezTo>
                <a:close/>
                <a:moveTo>
                  <a:pt x="8115812" y="2050226"/>
                </a:moveTo>
                <a:lnTo>
                  <a:pt x="8135904" y="2050226"/>
                </a:lnTo>
                <a:cubicBezTo>
                  <a:pt x="8158476" y="2050226"/>
                  <a:pt x="8175840" y="2054567"/>
                  <a:pt x="8187994" y="2063249"/>
                </a:cubicBezTo>
                <a:cubicBezTo>
                  <a:pt x="8200148" y="2071930"/>
                  <a:pt x="8206225" y="2087185"/>
                  <a:pt x="8206225" y="2109013"/>
                </a:cubicBezTo>
                <a:cubicBezTo>
                  <a:pt x="8206225" y="2123896"/>
                  <a:pt x="8203434" y="2136423"/>
                  <a:pt x="8197853" y="2146592"/>
                </a:cubicBezTo>
                <a:cubicBezTo>
                  <a:pt x="8192272" y="2156762"/>
                  <a:pt x="8185078" y="2164328"/>
                  <a:pt x="8176273" y="2169289"/>
                </a:cubicBezTo>
                <a:cubicBezTo>
                  <a:pt x="8167468" y="2174250"/>
                  <a:pt x="8157980" y="2176730"/>
                  <a:pt x="8147810" y="2176730"/>
                </a:cubicBezTo>
                <a:cubicBezTo>
                  <a:pt x="8143842" y="2176730"/>
                  <a:pt x="8141174" y="2176854"/>
                  <a:pt x="8139810" y="2177102"/>
                </a:cubicBezTo>
                <a:cubicBezTo>
                  <a:pt x="8138446" y="2177350"/>
                  <a:pt x="8136648" y="2178094"/>
                  <a:pt x="8134416" y="2179334"/>
                </a:cubicBezTo>
                <a:cubicBezTo>
                  <a:pt x="8122261" y="2186528"/>
                  <a:pt x="8108246" y="2198186"/>
                  <a:pt x="8092372" y="2214309"/>
                </a:cubicBezTo>
                <a:cubicBezTo>
                  <a:pt x="8089890" y="2217038"/>
                  <a:pt x="8088650" y="2219394"/>
                  <a:pt x="8088650" y="2221378"/>
                </a:cubicBezTo>
                <a:cubicBezTo>
                  <a:pt x="8088650" y="2223611"/>
                  <a:pt x="8089890" y="2225967"/>
                  <a:pt x="8092372" y="2228448"/>
                </a:cubicBezTo>
                <a:cubicBezTo>
                  <a:pt x="8106758" y="2243331"/>
                  <a:pt x="8120772" y="2254989"/>
                  <a:pt x="8134416" y="2263422"/>
                </a:cubicBezTo>
                <a:cubicBezTo>
                  <a:pt x="8136648" y="2264663"/>
                  <a:pt x="8138446" y="2265407"/>
                  <a:pt x="8139810" y="2265655"/>
                </a:cubicBezTo>
                <a:cubicBezTo>
                  <a:pt x="8141174" y="2265903"/>
                  <a:pt x="8143842" y="2266027"/>
                  <a:pt x="8147810" y="2266027"/>
                </a:cubicBezTo>
                <a:cubicBezTo>
                  <a:pt x="8171622" y="2266027"/>
                  <a:pt x="8190846" y="2272166"/>
                  <a:pt x="8205480" y="2284444"/>
                </a:cubicBezTo>
                <a:cubicBezTo>
                  <a:pt x="8220116" y="2296723"/>
                  <a:pt x="8227433" y="2313404"/>
                  <a:pt x="8227433" y="2334488"/>
                </a:cubicBezTo>
                <a:cubicBezTo>
                  <a:pt x="8227433" y="2356564"/>
                  <a:pt x="8219806" y="2374113"/>
                  <a:pt x="8204550" y="2387136"/>
                </a:cubicBezTo>
                <a:cubicBezTo>
                  <a:pt x="8189296" y="2400158"/>
                  <a:pt x="8169142" y="2406669"/>
                  <a:pt x="8144089" y="2406669"/>
                </a:cubicBezTo>
                <a:lnTo>
                  <a:pt x="8115812" y="2406669"/>
                </a:lnTo>
                <a:cubicBezTo>
                  <a:pt x="8099689" y="2406669"/>
                  <a:pt x="8088588" y="2403197"/>
                  <a:pt x="8082512" y="2396252"/>
                </a:cubicBezTo>
                <a:cubicBezTo>
                  <a:pt x="8076434" y="2389306"/>
                  <a:pt x="8073396" y="2377276"/>
                  <a:pt x="8073396" y="2360161"/>
                </a:cubicBezTo>
                <a:lnTo>
                  <a:pt x="8073396" y="2096363"/>
                </a:lnTo>
                <a:cubicBezTo>
                  <a:pt x="8073396" y="2079248"/>
                  <a:pt x="8076434" y="2067279"/>
                  <a:pt x="8082512" y="2060458"/>
                </a:cubicBezTo>
                <a:cubicBezTo>
                  <a:pt x="8088588" y="2053637"/>
                  <a:pt x="8099689" y="2050226"/>
                  <a:pt x="8115812" y="2050226"/>
                </a:cubicBezTo>
                <a:close/>
                <a:moveTo>
                  <a:pt x="9267816" y="1981393"/>
                </a:moveTo>
                <a:cubicBezTo>
                  <a:pt x="9222672" y="1981393"/>
                  <a:pt x="9183852" y="1992307"/>
                  <a:pt x="9151358" y="2014135"/>
                </a:cubicBezTo>
                <a:cubicBezTo>
                  <a:pt x="9118864" y="2035963"/>
                  <a:pt x="9094245" y="2066845"/>
                  <a:pt x="9077502" y="2106781"/>
                </a:cubicBezTo>
                <a:cubicBezTo>
                  <a:pt x="9060759" y="2146716"/>
                  <a:pt x="9052387" y="2193225"/>
                  <a:pt x="9052387" y="2246307"/>
                </a:cubicBezTo>
                <a:cubicBezTo>
                  <a:pt x="9052387" y="2330891"/>
                  <a:pt x="9068511" y="2394515"/>
                  <a:pt x="9100756" y="2437179"/>
                </a:cubicBezTo>
                <a:cubicBezTo>
                  <a:pt x="9133003" y="2479843"/>
                  <a:pt x="9180628" y="2501175"/>
                  <a:pt x="9243631" y="2501175"/>
                </a:cubicBezTo>
                <a:cubicBezTo>
                  <a:pt x="9272901" y="2501175"/>
                  <a:pt x="9299752" y="2499625"/>
                  <a:pt x="9324184" y="2496524"/>
                </a:cubicBezTo>
                <a:cubicBezTo>
                  <a:pt x="9348617" y="2493424"/>
                  <a:pt x="9372492" y="2488773"/>
                  <a:pt x="9395808" y="2482572"/>
                </a:cubicBezTo>
                <a:lnTo>
                  <a:pt x="9395808" y="2376160"/>
                </a:lnTo>
                <a:lnTo>
                  <a:pt x="9358973" y="2376160"/>
                </a:lnTo>
                <a:cubicBezTo>
                  <a:pt x="9351036" y="2400716"/>
                  <a:pt x="9342664" y="2419320"/>
                  <a:pt x="9333858" y="2431970"/>
                </a:cubicBezTo>
                <a:cubicBezTo>
                  <a:pt x="9325053" y="2444621"/>
                  <a:pt x="9314201" y="2453860"/>
                  <a:pt x="9301302" y="2459690"/>
                </a:cubicBezTo>
                <a:cubicBezTo>
                  <a:pt x="9288404" y="2465519"/>
                  <a:pt x="9271785" y="2468433"/>
                  <a:pt x="9251445" y="2468433"/>
                </a:cubicBezTo>
                <a:cubicBezTo>
                  <a:pt x="9224656" y="2468433"/>
                  <a:pt x="9202084" y="2459690"/>
                  <a:pt x="9183728" y="2442202"/>
                </a:cubicBezTo>
                <a:cubicBezTo>
                  <a:pt x="9165373" y="2424715"/>
                  <a:pt x="9151482" y="2398794"/>
                  <a:pt x="9142056" y="2364439"/>
                </a:cubicBezTo>
                <a:cubicBezTo>
                  <a:pt x="9132630" y="2330085"/>
                  <a:pt x="9127917" y="2288599"/>
                  <a:pt x="9127917" y="2239982"/>
                </a:cubicBezTo>
                <a:cubicBezTo>
                  <a:pt x="9127917" y="2191613"/>
                  <a:pt x="9133623" y="2150375"/>
                  <a:pt x="9145033" y="2116269"/>
                </a:cubicBezTo>
                <a:cubicBezTo>
                  <a:pt x="9156443" y="2082162"/>
                  <a:pt x="9172132" y="2056613"/>
                  <a:pt x="9192100" y="2039622"/>
                </a:cubicBezTo>
                <a:cubicBezTo>
                  <a:pt x="9212068" y="2022631"/>
                  <a:pt x="9234826" y="2014135"/>
                  <a:pt x="9260374" y="2014135"/>
                </a:cubicBezTo>
                <a:cubicBezTo>
                  <a:pt x="9277490" y="2014135"/>
                  <a:pt x="9292125" y="2016864"/>
                  <a:pt x="9304279" y="2022321"/>
                </a:cubicBezTo>
                <a:cubicBezTo>
                  <a:pt x="9316433" y="2027778"/>
                  <a:pt x="9327099" y="2036894"/>
                  <a:pt x="9336277" y="2049668"/>
                </a:cubicBezTo>
                <a:cubicBezTo>
                  <a:pt x="9345455" y="2062442"/>
                  <a:pt x="9353020" y="2079620"/>
                  <a:pt x="9358973" y="2101200"/>
                </a:cubicBezTo>
                <a:lnTo>
                  <a:pt x="9395808" y="2101200"/>
                </a:lnTo>
                <a:lnTo>
                  <a:pt x="9395808" y="1998136"/>
                </a:lnTo>
                <a:cubicBezTo>
                  <a:pt x="9371251" y="1991687"/>
                  <a:pt x="9349424" y="1987284"/>
                  <a:pt x="9330324" y="1984928"/>
                </a:cubicBezTo>
                <a:cubicBezTo>
                  <a:pt x="9311224" y="1982571"/>
                  <a:pt x="9290388" y="1981393"/>
                  <a:pt x="9267816" y="1981393"/>
                </a:cubicBezTo>
                <a:close/>
                <a:moveTo>
                  <a:pt x="10273968" y="1961673"/>
                </a:moveTo>
                <a:cubicBezTo>
                  <a:pt x="10248172" y="1961673"/>
                  <a:pt x="10228762" y="1964774"/>
                  <a:pt x="10215739" y="1970975"/>
                </a:cubicBezTo>
                <a:cubicBezTo>
                  <a:pt x="10202717" y="1977176"/>
                  <a:pt x="10193849" y="1987222"/>
                  <a:pt x="10189136" y="2001113"/>
                </a:cubicBezTo>
                <a:cubicBezTo>
                  <a:pt x="10184424" y="2015003"/>
                  <a:pt x="10182067" y="2035095"/>
                  <a:pt x="10182067" y="2061388"/>
                </a:cubicBezTo>
                <a:lnTo>
                  <a:pt x="10182067" y="2395507"/>
                </a:lnTo>
                <a:cubicBezTo>
                  <a:pt x="10182067" y="2421304"/>
                  <a:pt x="10184485" y="2441148"/>
                  <a:pt x="10189322" y="2455039"/>
                </a:cubicBezTo>
                <a:cubicBezTo>
                  <a:pt x="10194159" y="2468929"/>
                  <a:pt x="10203089" y="2479099"/>
                  <a:pt x="10216111" y="2485549"/>
                </a:cubicBezTo>
                <a:cubicBezTo>
                  <a:pt x="10229134" y="2491998"/>
                  <a:pt x="10248420" y="2495222"/>
                  <a:pt x="10273968" y="2495222"/>
                </a:cubicBezTo>
                <a:lnTo>
                  <a:pt x="10461120" y="2495222"/>
                </a:lnTo>
                <a:cubicBezTo>
                  <a:pt x="10464840" y="2495222"/>
                  <a:pt x="10467445" y="2495036"/>
                  <a:pt x="10468933" y="2494664"/>
                </a:cubicBezTo>
                <a:cubicBezTo>
                  <a:pt x="10470422" y="2494292"/>
                  <a:pt x="10472282" y="2493486"/>
                  <a:pt x="10474514" y="2492246"/>
                </a:cubicBezTo>
                <a:cubicBezTo>
                  <a:pt x="10487909" y="2483068"/>
                  <a:pt x="10501924" y="2470293"/>
                  <a:pt x="10516558" y="2453922"/>
                </a:cubicBezTo>
                <a:cubicBezTo>
                  <a:pt x="10519039" y="2451194"/>
                  <a:pt x="10520279" y="2448713"/>
                  <a:pt x="10520279" y="2446481"/>
                </a:cubicBezTo>
                <a:cubicBezTo>
                  <a:pt x="10520279" y="2444497"/>
                  <a:pt x="10519039" y="2441892"/>
                  <a:pt x="10516558" y="2438668"/>
                </a:cubicBezTo>
                <a:cubicBezTo>
                  <a:pt x="10501924" y="2422297"/>
                  <a:pt x="10487909" y="2409522"/>
                  <a:pt x="10474514" y="2400344"/>
                </a:cubicBezTo>
                <a:cubicBezTo>
                  <a:pt x="10472282" y="2398856"/>
                  <a:pt x="10470484" y="2397988"/>
                  <a:pt x="10469119" y="2397740"/>
                </a:cubicBezTo>
                <a:cubicBezTo>
                  <a:pt x="10467755" y="2397492"/>
                  <a:pt x="10465089" y="2397368"/>
                  <a:pt x="10461120" y="2397368"/>
                </a:cubicBezTo>
                <a:lnTo>
                  <a:pt x="10344662" y="2397368"/>
                </a:lnTo>
                <a:cubicBezTo>
                  <a:pt x="10328539" y="2397368"/>
                  <a:pt x="10317439" y="2393895"/>
                  <a:pt x="10311361" y="2386950"/>
                </a:cubicBezTo>
                <a:cubicBezTo>
                  <a:pt x="10305284" y="2380004"/>
                  <a:pt x="10302246" y="2367974"/>
                  <a:pt x="10302246" y="2350859"/>
                </a:cubicBezTo>
                <a:lnTo>
                  <a:pt x="10302246" y="2275701"/>
                </a:lnTo>
                <a:lnTo>
                  <a:pt x="10435819" y="2275701"/>
                </a:lnTo>
                <a:cubicBezTo>
                  <a:pt x="10439540" y="2275701"/>
                  <a:pt x="10442144" y="2275515"/>
                  <a:pt x="10443632" y="2275143"/>
                </a:cubicBezTo>
                <a:cubicBezTo>
                  <a:pt x="10445121" y="2274770"/>
                  <a:pt x="10446981" y="2273964"/>
                  <a:pt x="10449214" y="2272724"/>
                </a:cubicBezTo>
                <a:cubicBezTo>
                  <a:pt x="10462608" y="2263546"/>
                  <a:pt x="10476623" y="2250772"/>
                  <a:pt x="10491257" y="2234401"/>
                </a:cubicBezTo>
                <a:cubicBezTo>
                  <a:pt x="10493739" y="2231672"/>
                  <a:pt x="10494978" y="2229192"/>
                  <a:pt x="10494978" y="2226960"/>
                </a:cubicBezTo>
                <a:cubicBezTo>
                  <a:pt x="10494978" y="2224975"/>
                  <a:pt x="10493739" y="2222371"/>
                  <a:pt x="10491257" y="2219146"/>
                </a:cubicBezTo>
                <a:cubicBezTo>
                  <a:pt x="10476623" y="2202775"/>
                  <a:pt x="10462608" y="2190001"/>
                  <a:pt x="10449214" y="2180823"/>
                </a:cubicBezTo>
                <a:cubicBezTo>
                  <a:pt x="10446981" y="2179334"/>
                  <a:pt x="10445184" y="2178466"/>
                  <a:pt x="10443818" y="2178218"/>
                </a:cubicBezTo>
                <a:cubicBezTo>
                  <a:pt x="10442455" y="2177970"/>
                  <a:pt x="10439788" y="2177846"/>
                  <a:pt x="10435819" y="2177846"/>
                </a:cubicBezTo>
                <a:lnTo>
                  <a:pt x="10302246" y="2177846"/>
                </a:lnTo>
                <a:lnTo>
                  <a:pt x="10302246" y="2105665"/>
                </a:lnTo>
                <a:cubicBezTo>
                  <a:pt x="10302246" y="2088549"/>
                  <a:pt x="10305284" y="2076581"/>
                  <a:pt x="10311361" y="2069760"/>
                </a:cubicBezTo>
                <a:cubicBezTo>
                  <a:pt x="10317439" y="2062938"/>
                  <a:pt x="10328539" y="2059528"/>
                  <a:pt x="10344662" y="2059528"/>
                </a:cubicBezTo>
                <a:lnTo>
                  <a:pt x="10448841" y="2059528"/>
                </a:lnTo>
                <a:cubicBezTo>
                  <a:pt x="10452562" y="2059528"/>
                  <a:pt x="10455167" y="2059342"/>
                  <a:pt x="10456655" y="2058970"/>
                </a:cubicBezTo>
                <a:cubicBezTo>
                  <a:pt x="10458143" y="2058598"/>
                  <a:pt x="10460004" y="2057792"/>
                  <a:pt x="10462236" y="2056551"/>
                </a:cubicBezTo>
                <a:cubicBezTo>
                  <a:pt x="10475630" y="2047374"/>
                  <a:pt x="10489646" y="2034599"/>
                  <a:pt x="10504280" y="2018228"/>
                </a:cubicBezTo>
                <a:cubicBezTo>
                  <a:pt x="10506761" y="2015499"/>
                  <a:pt x="10508001" y="2013019"/>
                  <a:pt x="10508001" y="2010787"/>
                </a:cubicBezTo>
                <a:cubicBezTo>
                  <a:pt x="10508001" y="2008802"/>
                  <a:pt x="10506761" y="2006198"/>
                  <a:pt x="10504280" y="2002973"/>
                </a:cubicBezTo>
                <a:cubicBezTo>
                  <a:pt x="10489646" y="1986602"/>
                  <a:pt x="10475630" y="1973828"/>
                  <a:pt x="10462236" y="1964650"/>
                </a:cubicBezTo>
                <a:cubicBezTo>
                  <a:pt x="10460004" y="1963162"/>
                  <a:pt x="10458206" y="1962293"/>
                  <a:pt x="10456841" y="1962045"/>
                </a:cubicBezTo>
                <a:cubicBezTo>
                  <a:pt x="10455477" y="1961797"/>
                  <a:pt x="10452811" y="1961673"/>
                  <a:pt x="10448841" y="1961673"/>
                </a:cubicBezTo>
                <a:close/>
                <a:moveTo>
                  <a:pt x="9588168" y="1961673"/>
                </a:moveTo>
                <a:cubicBezTo>
                  <a:pt x="9562372" y="1961673"/>
                  <a:pt x="9542962" y="1964774"/>
                  <a:pt x="9529939" y="1970975"/>
                </a:cubicBezTo>
                <a:cubicBezTo>
                  <a:pt x="9516917" y="1977176"/>
                  <a:pt x="9508049" y="1987222"/>
                  <a:pt x="9503336" y="2001113"/>
                </a:cubicBezTo>
                <a:cubicBezTo>
                  <a:pt x="9498624" y="2015003"/>
                  <a:pt x="9496267" y="2035095"/>
                  <a:pt x="9496267" y="2061388"/>
                </a:cubicBezTo>
                <a:lnTo>
                  <a:pt x="9496267" y="2395507"/>
                </a:lnTo>
                <a:cubicBezTo>
                  <a:pt x="9496267" y="2421304"/>
                  <a:pt x="9498685" y="2441148"/>
                  <a:pt x="9503522" y="2455039"/>
                </a:cubicBezTo>
                <a:cubicBezTo>
                  <a:pt x="9508359" y="2468929"/>
                  <a:pt x="9517289" y="2479099"/>
                  <a:pt x="9530311" y="2485549"/>
                </a:cubicBezTo>
                <a:cubicBezTo>
                  <a:pt x="9543334" y="2491998"/>
                  <a:pt x="9562620" y="2495222"/>
                  <a:pt x="9588168" y="2495222"/>
                </a:cubicBezTo>
                <a:lnTo>
                  <a:pt x="9775320" y="2495222"/>
                </a:lnTo>
                <a:cubicBezTo>
                  <a:pt x="9779040" y="2495222"/>
                  <a:pt x="9781645" y="2495036"/>
                  <a:pt x="9783133" y="2494664"/>
                </a:cubicBezTo>
                <a:cubicBezTo>
                  <a:pt x="9784622" y="2494292"/>
                  <a:pt x="9786482" y="2493486"/>
                  <a:pt x="9788714" y="2492246"/>
                </a:cubicBezTo>
                <a:cubicBezTo>
                  <a:pt x="9802109" y="2483068"/>
                  <a:pt x="9816124" y="2470293"/>
                  <a:pt x="9830758" y="2453922"/>
                </a:cubicBezTo>
                <a:cubicBezTo>
                  <a:pt x="9833239" y="2451194"/>
                  <a:pt x="9834479" y="2448713"/>
                  <a:pt x="9834479" y="2446481"/>
                </a:cubicBezTo>
                <a:cubicBezTo>
                  <a:pt x="9834479" y="2444497"/>
                  <a:pt x="9833239" y="2441892"/>
                  <a:pt x="9830758" y="2438668"/>
                </a:cubicBezTo>
                <a:cubicBezTo>
                  <a:pt x="9816124" y="2422297"/>
                  <a:pt x="9802109" y="2409522"/>
                  <a:pt x="9788714" y="2400344"/>
                </a:cubicBezTo>
                <a:cubicBezTo>
                  <a:pt x="9786482" y="2398856"/>
                  <a:pt x="9784684" y="2397988"/>
                  <a:pt x="9783319" y="2397740"/>
                </a:cubicBezTo>
                <a:cubicBezTo>
                  <a:pt x="9781955" y="2397492"/>
                  <a:pt x="9779289" y="2397368"/>
                  <a:pt x="9775320" y="2397368"/>
                </a:cubicBezTo>
                <a:lnTo>
                  <a:pt x="9658862" y="2397368"/>
                </a:lnTo>
                <a:cubicBezTo>
                  <a:pt x="9642739" y="2397368"/>
                  <a:pt x="9631639" y="2393895"/>
                  <a:pt x="9625561" y="2386950"/>
                </a:cubicBezTo>
                <a:cubicBezTo>
                  <a:pt x="9619484" y="2380004"/>
                  <a:pt x="9616446" y="2367974"/>
                  <a:pt x="9616446" y="2350859"/>
                </a:cubicBezTo>
                <a:lnTo>
                  <a:pt x="9616446" y="2275701"/>
                </a:lnTo>
                <a:lnTo>
                  <a:pt x="9750019" y="2275701"/>
                </a:lnTo>
                <a:cubicBezTo>
                  <a:pt x="9753740" y="2275701"/>
                  <a:pt x="9756344" y="2275515"/>
                  <a:pt x="9757832" y="2275143"/>
                </a:cubicBezTo>
                <a:cubicBezTo>
                  <a:pt x="9759321" y="2274770"/>
                  <a:pt x="9761181" y="2273964"/>
                  <a:pt x="9763414" y="2272724"/>
                </a:cubicBezTo>
                <a:cubicBezTo>
                  <a:pt x="9776808" y="2263546"/>
                  <a:pt x="9790823" y="2250772"/>
                  <a:pt x="9805457" y="2234401"/>
                </a:cubicBezTo>
                <a:cubicBezTo>
                  <a:pt x="9807938" y="2231672"/>
                  <a:pt x="9809178" y="2229192"/>
                  <a:pt x="9809178" y="2226960"/>
                </a:cubicBezTo>
                <a:cubicBezTo>
                  <a:pt x="9809178" y="2224975"/>
                  <a:pt x="9807938" y="2222371"/>
                  <a:pt x="9805457" y="2219146"/>
                </a:cubicBezTo>
                <a:cubicBezTo>
                  <a:pt x="9790823" y="2202775"/>
                  <a:pt x="9776808" y="2190001"/>
                  <a:pt x="9763414" y="2180823"/>
                </a:cubicBezTo>
                <a:cubicBezTo>
                  <a:pt x="9761181" y="2179334"/>
                  <a:pt x="9759383" y="2178466"/>
                  <a:pt x="9758018" y="2178218"/>
                </a:cubicBezTo>
                <a:cubicBezTo>
                  <a:pt x="9756655" y="2177970"/>
                  <a:pt x="9753988" y="2177846"/>
                  <a:pt x="9750019" y="2177846"/>
                </a:cubicBezTo>
                <a:lnTo>
                  <a:pt x="9616446" y="2177846"/>
                </a:lnTo>
                <a:lnTo>
                  <a:pt x="9616446" y="2105665"/>
                </a:lnTo>
                <a:cubicBezTo>
                  <a:pt x="9616446" y="2088549"/>
                  <a:pt x="9619484" y="2076581"/>
                  <a:pt x="9625561" y="2069760"/>
                </a:cubicBezTo>
                <a:cubicBezTo>
                  <a:pt x="9631639" y="2062938"/>
                  <a:pt x="9642739" y="2059528"/>
                  <a:pt x="9658862" y="2059528"/>
                </a:cubicBezTo>
                <a:lnTo>
                  <a:pt x="9763041" y="2059528"/>
                </a:lnTo>
                <a:cubicBezTo>
                  <a:pt x="9766762" y="2059528"/>
                  <a:pt x="9769367" y="2059342"/>
                  <a:pt x="9770855" y="2058970"/>
                </a:cubicBezTo>
                <a:cubicBezTo>
                  <a:pt x="9772343" y="2058598"/>
                  <a:pt x="9774204" y="2057792"/>
                  <a:pt x="9776436" y="2056551"/>
                </a:cubicBezTo>
                <a:cubicBezTo>
                  <a:pt x="9789830" y="2047374"/>
                  <a:pt x="9803845" y="2034599"/>
                  <a:pt x="9818480" y="2018228"/>
                </a:cubicBezTo>
                <a:cubicBezTo>
                  <a:pt x="9820961" y="2015499"/>
                  <a:pt x="9822201" y="2013019"/>
                  <a:pt x="9822201" y="2010787"/>
                </a:cubicBezTo>
                <a:cubicBezTo>
                  <a:pt x="9822201" y="2008802"/>
                  <a:pt x="9820961" y="2006198"/>
                  <a:pt x="9818480" y="2002973"/>
                </a:cubicBezTo>
                <a:cubicBezTo>
                  <a:pt x="9803845" y="1986602"/>
                  <a:pt x="9789830" y="1973828"/>
                  <a:pt x="9776436" y="1964650"/>
                </a:cubicBezTo>
                <a:cubicBezTo>
                  <a:pt x="9774204" y="1963162"/>
                  <a:pt x="9772405" y="1962293"/>
                  <a:pt x="9771041" y="1962045"/>
                </a:cubicBezTo>
                <a:cubicBezTo>
                  <a:pt x="9769677" y="1961797"/>
                  <a:pt x="9767010" y="1961673"/>
                  <a:pt x="9763041" y="1961673"/>
                </a:cubicBezTo>
                <a:close/>
                <a:moveTo>
                  <a:pt x="8045118" y="1961673"/>
                </a:moveTo>
                <a:cubicBezTo>
                  <a:pt x="8019322" y="1961673"/>
                  <a:pt x="7999912" y="1964774"/>
                  <a:pt x="7986890" y="1970975"/>
                </a:cubicBezTo>
                <a:cubicBezTo>
                  <a:pt x="7973867" y="1977176"/>
                  <a:pt x="7965000" y="1987222"/>
                  <a:pt x="7960286" y="2001113"/>
                </a:cubicBezTo>
                <a:cubicBezTo>
                  <a:pt x="7955574" y="2015003"/>
                  <a:pt x="7953217" y="2035095"/>
                  <a:pt x="7953217" y="2061388"/>
                </a:cubicBezTo>
                <a:lnTo>
                  <a:pt x="7953217" y="2395507"/>
                </a:lnTo>
                <a:cubicBezTo>
                  <a:pt x="7953217" y="2421304"/>
                  <a:pt x="7955636" y="2441148"/>
                  <a:pt x="7960472" y="2455039"/>
                </a:cubicBezTo>
                <a:cubicBezTo>
                  <a:pt x="7965310" y="2468929"/>
                  <a:pt x="7974239" y="2479099"/>
                  <a:pt x="7987262" y="2485549"/>
                </a:cubicBezTo>
                <a:cubicBezTo>
                  <a:pt x="8000284" y="2491998"/>
                  <a:pt x="8019570" y="2495222"/>
                  <a:pt x="8045118" y="2495222"/>
                </a:cubicBezTo>
                <a:lnTo>
                  <a:pt x="8158228" y="2495222"/>
                </a:lnTo>
                <a:cubicBezTo>
                  <a:pt x="8196676" y="2495222"/>
                  <a:pt x="8230657" y="2489145"/>
                  <a:pt x="8260175" y="2476991"/>
                </a:cubicBezTo>
                <a:cubicBezTo>
                  <a:pt x="8289693" y="2464836"/>
                  <a:pt x="8312698" y="2446791"/>
                  <a:pt x="8329194" y="2422855"/>
                </a:cubicBezTo>
                <a:cubicBezTo>
                  <a:pt x="8345690" y="2398918"/>
                  <a:pt x="8353936" y="2369958"/>
                  <a:pt x="8353936" y="2335976"/>
                </a:cubicBezTo>
                <a:cubicBezTo>
                  <a:pt x="8353936" y="2313404"/>
                  <a:pt x="8348790" y="2293064"/>
                  <a:pt x="8338496" y="2274957"/>
                </a:cubicBezTo>
                <a:cubicBezTo>
                  <a:pt x="8328202" y="2256849"/>
                  <a:pt x="8314125" y="2242091"/>
                  <a:pt x="8296266" y="2230680"/>
                </a:cubicBezTo>
                <a:cubicBezTo>
                  <a:pt x="8278406" y="2219270"/>
                  <a:pt x="8258562" y="2211953"/>
                  <a:pt x="8236734" y="2208728"/>
                </a:cubicBezTo>
                <a:lnTo>
                  <a:pt x="8236734" y="2207240"/>
                </a:lnTo>
                <a:cubicBezTo>
                  <a:pt x="8254098" y="2201535"/>
                  <a:pt x="8270096" y="2192915"/>
                  <a:pt x="8284732" y="2181381"/>
                </a:cubicBezTo>
                <a:cubicBezTo>
                  <a:pt x="8299367" y="2169847"/>
                  <a:pt x="8311024" y="2155956"/>
                  <a:pt x="8319706" y="2139709"/>
                </a:cubicBezTo>
                <a:cubicBezTo>
                  <a:pt x="8328388" y="2123462"/>
                  <a:pt x="8332728" y="2105789"/>
                  <a:pt x="8332728" y="2086689"/>
                </a:cubicBezTo>
                <a:cubicBezTo>
                  <a:pt x="8332728" y="2060396"/>
                  <a:pt x="8325535" y="2037886"/>
                  <a:pt x="8311148" y="2019158"/>
                </a:cubicBezTo>
                <a:cubicBezTo>
                  <a:pt x="8296762" y="2000431"/>
                  <a:pt x="8275740" y="1986168"/>
                  <a:pt x="8248082" y="1976370"/>
                </a:cubicBezTo>
                <a:cubicBezTo>
                  <a:pt x="8220425" y="1966572"/>
                  <a:pt x="8186877" y="1961673"/>
                  <a:pt x="8147438" y="1961673"/>
                </a:cubicBezTo>
                <a:close/>
                <a:moveTo>
                  <a:pt x="5980649" y="1961673"/>
                </a:moveTo>
                <a:cubicBezTo>
                  <a:pt x="5968991" y="1961673"/>
                  <a:pt x="5959131" y="1963968"/>
                  <a:pt x="5951070" y="1968557"/>
                </a:cubicBezTo>
                <a:cubicBezTo>
                  <a:pt x="5943009" y="1973146"/>
                  <a:pt x="5935257" y="1980649"/>
                  <a:pt x="5927815" y="1991067"/>
                </a:cubicBezTo>
                <a:cubicBezTo>
                  <a:pt x="5905491" y="2022569"/>
                  <a:pt x="5882299" y="2068209"/>
                  <a:pt x="5858238" y="2127989"/>
                </a:cubicBezTo>
                <a:cubicBezTo>
                  <a:pt x="5834178" y="2187768"/>
                  <a:pt x="5813776" y="2249842"/>
                  <a:pt x="5797033" y="2314210"/>
                </a:cubicBezTo>
                <a:cubicBezTo>
                  <a:pt x="5780289" y="2378578"/>
                  <a:pt x="5770926" y="2433086"/>
                  <a:pt x="5768941" y="2477735"/>
                </a:cubicBezTo>
                <a:cubicBezTo>
                  <a:pt x="5768694" y="2489393"/>
                  <a:pt x="5773778" y="2495222"/>
                  <a:pt x="5784196" y="2495222"/>
                </a:cubicBezTo>
                <a:lnTo>
                  <a:pt x="5872377" y="2495222"/>
                </a:lnTo>
                <a:cubicBezTo>
                  <a:pt x="5884531" y="2495222"/>
                  <a:pt x="5890857" y="2489393"/>
                  <a:pt x="5891352" y="2477735"/>
                </a:cubicBezTo>
                <a:cubicBezTo>
                  <a:pt x="5892593" y="2448962"/>
                  <a:pt x="5896561" y="2415227"/>
                  <a:pt x="5903259" y="2376532"/>
                </a:cubicBezTo>
                <a:lnTo>
                  <a:pt x="6106409" y="2376532"/>
                </a:lnTo>
                <a:cubicBezTo>
                  <a:pt x="6114347" y="2416467"/>
                  <a:pt x="6118812" y="2450202"/>
                  <a:pt x="6119804" y="2477735"/>
                </a:cubicBezTo>
                <a:cubicBezTo>
                  <a:pt x="6120300" y="2489393"/>
                  <a:pt x="6126377" y="2495222"/>
                  <a:pt x="6138035" y="2495222"/>
                </a:cubicBezTo>
                <a:lnTo>
                  <a:pt x="6228076" y="2495222"/>
                </a:lnTo>
                <a:cubicBezTo>
                  <a:pt x="6240231" y="2495222"/>
                  <a:pt x="6246184" y="2488649"/>
                  <a:pt x="6245935" y="2475502"/>
                </a:cubicBezTo>
                <a:cubicBezTo>
                  <a:pt x="6244199" y="2431846"/>
                  <a:pt x="6234959" y="2377958"/>
                  <a:pt x="6218216" y="2313838"/>
                </a:cubicBezTo>
                <a:cubicBezTo>
                  <a:pt x="6201473" y="2249718"/>
                  <a:pt x="6181134" y="2187706"/>
                  <a:pt x="6157197" y="2127803"/>
                </a:cubicBezTo>
                <a:cubicBezTo>
                  <a:pt x="6133260" y="2067899"/>
                  <a:pt x="6110130" y="2022321"/>
                  <a:pt x="6087806" y="1991067"/>
                </a:cubicBezTo>
                <a:cubicBezTo>
                  <a:pt x="6080364" y="1980649"/>
                  <a:pt x="6072551" y="1973146"/>
                  <a:pt x="6064365" y="1968557"/>
                </a:cubicBezTo>
                <a:cubicBezTo>
                  <a:pt x="6056180" y="1963968"/>
                  <a:pt x="6046134" y="1961673"/>
                  <a:pt x="6034228" y="1961673"/>
                </a:cubicBezTo>
                <a:close/>
                <a:moveTo>
                  <a:pt x="4738902" y="1961673"/>
                </a:moveTo>
                <a:cubicBezTo>
                  <a:pt x="4735181" y="1961673"/>
                  <a:pt x="4732577" y="1961859"/>
                  <a:pt x="4731089" y="1962231"/>
                </a:cubicBezTo>
                <a:cubicBezTo>
                  <a:pt x="4729600" y="1962603"/>
                  <a:pt x="4727740" y="1963410"/>
                  <a:pt x="4725507" y="1964650"/>
                </a:cubicBezTo>
                <a:cubicBezTo>
                  <a:pt x="4712114" y="1973828"/>
                  <a:pt x="4698098" y="1986602"/>
                  <a:pt x="4683464" y="2002973"/>
                </a:cubicBezTo>
                <a:cubicBezTo>
                  <a:pt x="4680983" y="2005702"/>
                  <a:pt x="4679743" y="2008182"/>
                  <a:pt x="4679743" y="2010415"/>
                </a:cubicBezTo>
                <a:cubicBezTo>
                  <a:pt x="4679743" y="2012399"/>
                  <a:pt x="4680983" y="2015003"/>
                  <a:pt x="4683464" y="2018228"/>
                </a:cubicBezTo>
                <a:cubicBezTo>
                  <a:pt x="4698098" y="2034599"/>
                  <a:pt x="4712114" y="2047374"/>
                  <a:pt x="4725507" y="2056551"/>
                </a:cubicBezTo>
                <a:cubicBezTo>
                  <a:pt x="4727740" y="2058040"/>
                  <a:pt x="4729539" y="2058908"/>
                  <a:pt x="4730903" y="2059156"/>
                </a:cubicBezTo>
                <a:cubicBezTo>
                  <a:pt x="4732267" y="2059404"/>
                  <a:pt x="4734933" y="2059528"/>
                  <a:pt x="4738902" y="2059528"/>
                </a:cubicBezTo>
                <a:lnTo>
                  <a:pt x="4951726" y="2059528"/>
                </a:lnTo>
                <a:lnTo>
                  <a:pt x="4696114" y="2402205"/>
                </a:lnTo>
                <a:cubicBezTo>
                  <a:pt x="4687680" y="2413367"/>
                  <a:pt x="4681851" y="2422917"/>
                  <a:pt x="4678627" y="2430854"/>
                </a:cubicBezTo>
                <a:cubicBezTo>
                  <a:pt x="4675403" y="2438791"/>
                  <a:pt x="4673790" y="2446977"/>
                  <a:pt x="4673790" y="2455411"/>
                </a:cubicBezTo>
                <a:cubicBezTo>
                  <a:pt x="4673790" y="2481952"/>
                  <a:pt x="4689665" y="2495222"/>
                  <a:pt x="4721415" y="2495222"/>
                </a:cubicBezTo>
                <a:lnTo>
                  <a:pt x="5067068" y="2495222"/>
                </a:lnTo>
                <a:cubicBezTo>
                  <a:pt x="5070789" y="2495222"/>
                  <a:pt x="5073393" y="2495036"/>
                  <a:pt x="5074882" y="2494664"/>
                </a:cubicBezTo>
                <a:cubicBezTo>
                  <a:pt x="5076370" y="2494292"/>
                  <a:pt x="5078230" y="2493486"/>
                  <a:pt x="5080463" y="2492246"/>
                </a:cubicBezTo>
                <a:cubicBezTo>
                  <a:pt x="5093857" y="2483068"/>
                  <a:pt x="5107872" y="2470293"/>
                  <a:pt x="5122507" y="2453922"/>
                </a:cubicBezTo>
                <a:cubicBezTo>
                  <a:pt x="5124987" y="2451194"/>
                  <a:pt x="5126227" y="2448713"/>
                  <a:pt x="5126227" y="2446481"/>
                </a:cubicBezTo>
                <a:cubicBezTo>
                  <a:pt x="5126227" y="2444497"/>
                  <a:pt x="5124987" y="2441892"/>
                  <a:pt x="5122507" y="2438668"/>
                </a:cubicBezTo>
                <a:cubicBezTo>
                  <a:pt x="5107872" y="2422297"/>
                  <a:pt x="5093857" y="2409522"/>
                  <a:pt x="5080463" y="2400344"/>
                </a:cubicBezTo>
                <a:cubicBezTo>
                  <a:pt x="5078230" y="2398856"/>
                  <a:pt x="5076432" y="2397988"/>
                  <a:pt x="5075068" y="2397740"/>
                </a:cubicBezTo>
                <a:cubicBezTo>
                  <a:pt x="5073703" y="2397492"/>
                  <a:pt x="5071037" y="2397368"/>
                  <a:pt x="5067068" y="2397368"/>
                </a:cubicBezTo>
                <a:lnTo>
                  <a:pt x="4834524" y="2397740"/>
                </a:lnTo>
                <a:lnTo>
                  <a:pt x="5088648" y="2054691"/>
                </a:lnTo>
                <a:cubicBezTo>
                  <a:pt x="5096338" y="2044025"/>
                  <a:pt x="5101919" y="2034785"/>
                  <a:pt x="5105391" y="2026972"/>
                </a:cubicBezTo>
                <a:cubicBezTo>
                  <a:pt x="5108864" y="2019158"/>
                  <a:pt x="5110600" y="2010787"/>
                  <a:pt x="5110600" y="2001857"/>
                </a:cubicBezTo>
                <a:cubicBezTo>
                  <a:pt x="5110600" y="1988214"/>
                  <a:pt x="5106631" y="1978106"/>
                  <a:pt x="5098694" y="1971533"/>
                </a:cubicBezTo>
                <a:cubicBezTo>
                  <a:pt x="5090757" y="1964960"/>
                  <a:pt x="5078478" y="1961673"/>
                  <a:pt x="5061859" y="1961673"/>
                </a:cubicBezTo>
                <a:close/>
                <a:moveTo>
                  <a:pt x="3749344" y="1961673"/>
                </a:moveTo>
                <a:cubicBezTo>
                  <a:pt x="3723547" y="1961673"/>
                  <a:pt x="3704137" y="1964774"/>
                  <a:pt x="3691115" y="1970975"/>
                </a:cubicBezTo>
                <a:cubicBezTo>
                  <a:pt x="3678092" y="1977176"/>
                  <a:pt x="3669225" y="1987222"/>
                  <a:pt x="3664513" y="2001113"/>
                </a:cubicBezTo>
                <a:cubicBezTo>
                  <a:pt x="3659799" y="2015003"/>
                  <a:pt x="3657444" y="2035095"/>
                  <a:pt x="3657444" y="2061388"/>
                </a:cubicBezTo>
                <a:lnTo>
                  <a:pt x="3657444" y="2475502"/>
                </a:lnTo>
                <a:cubicBezTo>
                  <a:pt x="3657444" y="2482944"/>
                  <a:pt x="3658993" y="2488091"/>
                  <a:pt x="3662094" y="2490943"/>
                </a:cubicBezTo>
                <a:cubicBezTo>
                  <a:pt x="3665194" y="2493796"/>
                  <a:pt x="3670465" y="2495222"/>
                  <a:pt x="3677906" y="2495222"/>
                </a:cubicBezTo>
                <a:lnTo>
                  <a:pt x="3757157" y="2495222"/>
                </a:lnTo>
                <a:cubicBezTo>
                  <a:pt x="3764599" y="2495222"/>
                  <a:pt x="3769870" y="2493796"/>
                  <a:pt x="3772970" y="2490943"/>
                </a:cubicBezTo>
                <a:cubicBezTo>
                  <a:pt x="3776071" y="2488091"/>
                  <a:pt x="3777621" y="2482944"/>
                  <a:pt x="3777621" y="2475502"/>
                </a:cubicBezTo>
                <a:lnTo>
                  <a:pt x="3777621" y="2100083"/>
                </a:lnTo>
                <a:cubicBezTo>
                  <a:pt x="3777621" y="2082968"/>
                  <a:pt x="3780660" y="2071000"/>
                  <a:pt x="3786737" y="2064179"/>
                </a:cubicBezTo>
                <a:cubicBezTo>
                  <a:pt x="3792814" y="2057357"/>
                  <a:pt x="3803914" y="2053947"/>
                  <a:pt x="3820037" y="2053947"/>
                </a:cubicBezTo>
                <a:lnTo>
                  <a:pt x="3837897" y="2053947"/>
                </a:lnTo>
                <a:cubicBezTo>
                  <a:pt x="3865182" y="2053947"/>
                  <a:pt x="3885832" y="2060458"/>
                  <a:pt x="3899846" y="2073480"/>
                </a:cubicBezTo>
                <a:cubicBezTo>
                  <a:pt x="3913861" y="2086503"/>
                  <a:pt x="3920868" y="2108145"/>
                  <a:pt x="3920868" y="2138407"/>
                </a:cubicBezTo>
                <a:cubicBezTo>
                  <a:pt x="3920868" y="2164452"/>
                  <a:pt x="3915163" y="2183985"/>
                  <a:pt x="3903753" y="2197008"/>
                </a:cubicBezTo>
                <a:cubicBezTo>
                  <a:pt x="3892343" y="2210030"/>
                  <a:pt x="3877584" y="2216541"/>
                  <a:pt x="3859477" y="2216541"/>
                </a:cubicBezTo>
                <a:cubicBezTo>
                  <a:pt x="3856004" y="2216541"/>
                  <a:pt x="3853586" y="2216666"/>
                  <a:pt x="3852222" y="2216914"/>
                </a:cubicBezTo>
                <a:cubicBezTo>
                  <a:pt x="3850857" y="2217162"/>
                  <a:pt x="3849059" y="2218030"/>
                  <a:pt x="3846826" y="2219518"/>
                </a:cubicBezTo>
                <a:cubicBezTo>
                  <a:pt x="3834176" y="2227704"/>
                  <a:pt x="3820161" y="2240478"/>
                  <a:pt x="3804782" y="2257841"/>
                </a:cubicBezTo>
                <a:cubicBezTo>
                  <a:pt x="3803295" y="2259578"/>
                  <a:pt x="3802178" y="2261128"/>
                  <a:pt x="3801434" y="2262492"/>
                </a:cubicBezTo>
                <a:cubicBezTo>
                  <a:pt x="3800690" y="2263856"/>
                  <a:pt x="3800317" y="2265407"/>
                  <a:pt x="3800317" y="2267143"/>
                </a:cubicBezTo>
                <a:cubicBezTo>
                  <a:pt x="3800317" y="2269127"/>
                  <a:pt x="3800628" y="2270678"/>
                  <a:pt x="3801248" y="2271794"/>
                </a:cubicBezTo>
                <a:cubicBezTo>
                  <a:pt x="3801868" y="2272910"/>
                  <a:pt x="3803046" y="2274460"/>
                  <a:pt x="3804782" y="2276445"/>
                </a:cubicBezTo>
                <a:cubicBezTo>
                  <a:pt x="3819417" y="2292816"/>
                  <a:pt x="3832191" y="2304722"/>
                  <a:pt x="3843106" y="2312164"/>
                </a:cubicBezTo>
                <a:cubicBezTo>
                  <a:pt x="3845834" y="2314148"/>
                  <a:pt x="3848253" y="2315450"/>
                  <a:pt x="3850361" y="2316070"/>
                </a:cubicBezTo>
                <a:cubicBezTo>
                  <a:pt x="3852469" y="2316690"/>
                  <a:pt x="3855508" y="2317000"/>
                  <a:pt x="3859477" y="2317000"/>
                </a:cubicBezTo>
                <a:cubicBezTo>
                  <a:pt x="3892963" y="2317000"/>
                  <a:pt x="3923969" y="2310365"/>
                  <a:pt x="3952494" y="2297095"/>
                </a:cubicBezTo>
                <a:cubicBezTo>
                  <a:pt x="3981020" y="2283824"/>
                  <a:pt x="4003964" y="2263299"/>
                  <a:pt x="4021327" y="2235517"/>
                </a:cubicBezTo>
                <a:cubicBezTo>
                  <a:pt x="4038691" y="2207736"/>
                  <a:pt x="4047372" y="2173133"/>
                  <a:pt x="4047372" y="2131709"/>
                </a:cubicBezTo>
                <a:cubicBezTo>
                  <a:pt x="4047372" y="2074163"/>
                  <a:pt x="4030195" y="2031437"/>
                  <a:pt x="3995841" y="2003531"/>
                </a:cubicBezTo>
                <a:cubicBezTo>
                  <a:pt x="3961486" y="1975626"/>
                  <a:pt x="3908839" y="1961673"/>
                  <a:pt x="3837897" y="1961673"/>
                </a:cubicBezTo>
                <a:close/>
                <a:moveTo>
                  <a:pt x="3195854" y="1961673"/>
                </a:moveTo>
                <a:cubicBezTo>
                  <a:pt x="3192132" y="1961673"/>
                  <a:pt x="3189528" y="1961859"/>
                  <a:pt x="3188039" y="1962231"/>
                </a:cubicBezTo>
                <a:cubicBezTo>
                  <a:pt x="3186552" y="1962603"/>
                  <a:pt x="3184691" y="1963410"/>
                  <a:pt x="3182459" y="1964650"/>
                </a:cubicBezTo>
                <a:cubicBezTo>
                  <a:pt x="3169064" y="1973828"/>
                  <a:pt x="3155049" y="1986602"/>
                  <a:pt x="3140414" y="2002973"/>
                </a:cubicBezTo>
                <a:cubicBezTo>
                  <a:pt x="3137934" y="2005702"/>
                  <a:pt x="3136694" y="2008182"/>
                  <a:pt x="3136694" y="2010415"/>
                </a:cubicBezTo>
                <a:cubicBezTo>
                  <a:pt x="3136694" y="2012399"/>
                  <a:pt x="3137934" y="2015003"/>
                  <a:pt x="3140414" y="2018228"/>
                </a:cubicBezTo>
                <a:cubicBezTo>
                  <a:pt x="3155049" y="2034599"/>
                  <a:pt x="3169064" y="2047374"/>
                  <a:pt x="3182459" y="2056551"/>
                </a:cubicBezTo>
                <a:cubicBezTo>
                  <a:pt x="3184691" y="2058040"/>
                  <a:pt x="3186490" y="2058908"/>
                  <a:pt x="3187854" y="2059156"/>
                </a:cubicBezTo>
                <a:cubicBezTo>
                  <a:pt x="3189218" y="2059404"/>
                  <a:pt x="3191885" y="2059528"/>
                  <a:pt x="3195854" y="2059528"/>
                </a:cubicBezTo>
                <a:lnTo>
                  <a:pt x="3408677" y="2059528"/>
                </a:lnTo>
                <a:lnTo>
                  <a:pt x="3153065" y="2402205"/>
                </a:lnTo>
                <a:cubicBezTo>
                  <a:pt x="3144632" y="2413367"/>
                  <a:pt x="3138803" y="2422917"/>
                  <a:pt x="3135577" y="2430854"/>
                </a:cubicBezTo>
                <a:cubicBezTo>
                  <a:pt x="3132353" y="2438791"/>
                  <a:pt x="3130741" y="2446977"/>
                  <a:pt x="3130741" y="2455411"/>
                </a:cubicBezTo>
                <a:cubicBezTo>
                  <a:pt x="3130741" y="2481952"/>
                  <a:pt x="3146615" y="2495222"/>
                  <a:pt x="3178365" y="2495222"/>
                </a:cubicBezTo>
                <a:lnTo>
                  <a:pt x="3524019" y="2495222"/>
                </a:lnTo>
                <a:cubicBezTo>
                  <a:pt x="3527740" y="2495222"/>
                  <a:pt x="3530343" y="2495036"/>
                  <a:pt x="3531833" y="2494664"/>
                </a:cubicBezTo>
                <a:cubicBezTo>
                  <a:pt x="3533320" y="2494292"/>
                  <a:pt x="3535180" y="2493486"/>
                  <a:pt x="3537413" y="2492246"/>
                </a:cubicBezTo>
                <a:cubicBezTo>
                  <a:pt x="3550807" y="2483068"/>
                  <a:pt x="3564823" y="2470293"/>
                  <a:pt x="3579458" y="2453922"/>
                </a:cubicBezTo>
                <a:cubicBezTo>
                  <a:pt x="3581937" y="2451194"/>
                  <a:pt x="3583177" y="2448713"/>
                  <a:pt x="3583177" y="2446481"/>
                </a:cubicBezTo>
                <a:cubicBezTo>
                  <a:pt x="3583177" y="2444497"/>
                  <a:pt x="3581937" y="2441892"/>
                  <a:pt x="3579458" y="2438668"/>
                </a:cubicBezTo>
                <a:cubicBezTo>
                  <a:pt x="3564823" y="2422297"/>
                  <a:pt x="3550807" y="2409522"/>
                  <a:pt x="3537413" y="2400344"/>
                </a:cubicBezTo>
                <a:cubicBezTo>
                  <a:pt x="3535180" y="2398856"/>
                  <a:pt x="3533382" y="2397988"/>
                  <a:pt x="3532018" y="2397740"/>
                </a:cubicBezTo>
                <a:cubicBezTo>
                  <a:pt x="3530653" y="2397492"/>
                  <a:pt x="3527987" y="2397368"/>
                  <a:pt x="3524019" y="2397368"/>
                </a:cubicBezTo>
                <a:lnTo>
                  <a:pt x="3291474" y="2397740"/>
                </a:lnTo>
                <a:lnTo>
                  <a:pt x="3545600" y="2054691"/>
                </a:lnTo>
                <a:cubicBezTo>
                  <a:pt x="3553289" y="2044025"/>
                  <a:pt x="3558869" y="2034785"/>
                  <a:pt x="3562341" y="2026972"/>
                </a:cubicBezTo>
                <a:cubicBezTo>
                  <a:pt x="3565814" y="2019158"/>
                  <a:pt x="3567551" y="2010787"/>
                  <a:pt x="3567551" y="2001857"/>
                </a:cubicBezTo>
                <a:cubicBezTo>
                  <a:pt x="3567551" y="1988214"/>
                  <a:pt x="3563582" y="1978106"/>
                  <a:pt x="3555644" y="1971533"/>
                </a:cubicBezTo>
                <a:cubicBezTo>
                  <a:pt x="3547707" y="1964960"/>
                  <a:pt x="3535430" y="1961673"/>
                  <a:pt x="3518810" y="1961673"/>
                </a:cubicBezTo>
                <a:close/>
                <a:moveTo>
                  <a:pt x="2187244" y="1961673"/>
                </a:moveTo>
                <a:cubicBezTo>
                  <a:pt x="2161447" y="1961673"/>
                  <a:pt x="2142039" y="1964774"/>
                  <a:pt x="2129016" y="1970975"/>
                </a:cubicBezTo>
                <a:cubicBezTo>
                  <a:pt x="2115993" y="1977176"/>
                  <a:pt x="2107126" y="1987222"/>
                  <a:pt x="2102413" y="2001113"/>
                </a:cubicBezTo>
                <a:cubicBezTo>
                  <a:pt x="2097699" y="2015003"/>
                  <a:pt x="2095343" y="2035095"/>
                  <a:pt x="2095343" y="2061388"/>
                </a:cubicBezTo>
                <a:lnTo>
                  <a:pt x="2095343" y="2475502"/>
                </a:lnTo>
                <a:cubicBezTo>
                  <a:pt x="2095343" y="2482944"/>
                  <a:pt x="2096894" y="2488091"/>
                  <a:pt x="2099994" y="2490943"/>
                </a:cubicBezTo>
                <a:cubicBezTo>
                  <a:pt x="2103095" y="2493796"/>
                  <a:pt x="2108365" y="2495222"/>
                  <a:pt x="2115807" y="2495222"/>
                </a:cubicBezTo>
                <a:lnTo>
                  <a:pt x="2195058" y="2495222"/>
                </a:lnTo>
                <a:cubicBezTo>
                  <a:pt x="2202500" y="2495222"/>
                  <a:pt x="2207770" y="2493796"/>
                  <a:pt x="2210871" y="2490943"/>
                </a:cubicBezTo>
                <a:cubicBezTo>
                  <a:pt x="2213971" y="2488091"/>
                  <a:pt x="2215522" y="2482944"/>
                  <a:pt x="2215522" y="2475502"/>
                </a:cubicBezTo>
                <a:lnTo>
                  <a:pt x="2215522" y="2100083"/>
                </a:lnTo>
                <a:cubicBezTo>
                  <a:pt x="2215522" y="2082968"/>
                  <a:pt x="2218561" y="2071000"/>
                  <a:pt x="2224637" y="2064179"/>
                </a:cubicBezTo>
                <a:cubicBezTo>
                  <a:pt x="2230716" y="2057357"/>
                  <a:pt x="2241815" y="2053947"/>
                  <a:pt x="2257938" y="2053947"/>
                </a:cubicBezTo>
                <a:lnTo>
                  <a:pt x="2280262" y="2053947"/>
                </a:lnTo>
                <a:cubicBezTo>
                  <a:pt x="2303578" y="2053947"/>
                  <a:pt x="2321624" y="2060148"/>
                  <a:pt x="2334399" y="2072550"/>
                </a:cubicBezTo>
                <a:cubicBezTo>
                  <a:pt x="2347172" y="2084953"/>
                  <a:pt x="2353560" y="2103680"/>
                  <a:pt x="2353560" y="2128733"/>
                </a:cubicBezTo>
                <a:cubicBezTo>
                  <a:pt x="2353560" y="2155026"/>
                  <a:pt x="2347668" y="2174746"/>
                  <a:pt x="2335887" y="2187892"/>
                </a:cubicBezTo>
                <a:cubicBezTo>
                  <a:pt x="2324105" y="2201039"/>
                  <a:pt x="2308540" y="2207612"/>
                  <a:pt x="2289191" y="2207612"/>
                </a:cubicBezTo>
                <a:cubicBezTo>
                  <a:pt x="2283735" y="2207612"/>
                  <a:pt x="2279643" y="2207984"/>
                  <a:pt x="2276914" y="2208728"/>
                </a:cubicBezTo>
                <a:cubicBezTo>
                  <a:pt x="2274186" y="2209472"/>
                  <a:pt x="2270836" y="2211332"/>
                  <a:pt x="2266867" y="2214309"/>
                </a:cubicBezTo>
                <a:cubicBezTo>
                  <a:pt x="2262651" y="2217286"/>
                  <a:pt x="2257689" y="2221689"/>
                  <a:pt x="2251985" y="2227518"/>
                </a:cubicBezTo>
                <a:cubicBezTo>
                  <a:pt x="2246281" y="2233347"/>
                  <a:pt x="2241938" y="2238494"/>
                  <a:pt x="2238962" y="2242958"/>
                </a:cubicBezTo>
                <a:cubicBezTo>
                  <a:pt x="2234250" y="2249904"/>
                  <a:pt x="2231893" y="2255361"/>
                  <a:pt x="2231893" y="2259330"/>
                </a:cubicBezTo>
                <a:cubicBezTo>
                  <a:pt x="2231893" y="2262306"/>
                  <a:pt x="2233567" y="2265655"/>
                  <a:pt x="2236916" y="2269376"/>
                </a:cubicBezTo>
                <a:cubicBezTo>
                  <a:pt x="2240264" y="2273096"/>
                  <a:pt x="2245907" y="2278057"/>
                  <a:pt x="2253846" y="2284258"/>
                </a:cubicBezTo>
                <a:cubicBezTo>
                  <a:pt x="2313873" y="2332131"/>
                  <a:pt x="2359265" y="2394763"/>
                  <a:pt x="2390022" y="2472154"/>
                </a:cubicBezTo>
                <a:cubicBezTo>
                  <a:pt x="2393744" y="2481332"/>
                  <a:pt x="2397898" y="2487471"/>
                  <a:pt x="2402487" y="2490571"/>
                </a:cubicBezTo>
                <a:cubicBezTo>
                  <a:pt x="2407077" y="2493672"/>
                  <a:pt x="2412967" y="2495222"/>
                  <a:pt x="2420160" y="2495222"/>
                </a:cubicBezTo>
                <a:lnTo>
                  <a:pt x="2506108" y="2495222"/>
                </a:lnTo>
                <a:cubicBezTo>
                  <a:pt x="2511069" y="2495222"/>
                  <a:pt x="2514604" y="2494230"/>
                  <a:pt x="2516713" y="2492246"/>
                </a:cubicBezTo>
                <a:cubicBezTo>
                  <a:pt x="2518822" y="2490261"/>
                  <a:pt x="2519876" y="2487285"/>
                  <a:pt x="2519876" y="2483316"/>
                </a:cubicBezTo>
                <a:cubicBezTo>
                  <a:pt x="2519876" y="2480339"/>
                  <a:pt x="2519503" y="2476867"/>
                  <a:pt x="2518759" y="2472898"/>
                </a:cubicBezTo>
                <a:cubicBezTo>
                  <a:pt x="2514047" y="2450822"/>
                  <a:pt x="2504930" y="2425521"/>
                  <a:pt x="2491411" y="2396996"/>
                </a:cubicBezTo>
                <a:cubicBezTo>
                  <a:pt x="2477894" y="2368470"/>
                  <a:pt x="2461523" y="2341433"/>
                  <a:pt x="2442299" y="2315884"/>
                </a:cubicBezTo>
                <a:cubicBezTo>
                  <a:pt x="2423076" y="2290335"/>
                  <a:pt x="2403046" y="2270616"/>
                  <a:pt x="2382210" y="2256725"/>
                </a:cubicBezTo>
                <a:lnTo>
                  <a:pt x="2382210" y="2254865"/>
                </a:lnTo>
                <a:cubicBezTo>
                  <a:pt x="2409743" y="2244943"/>
                  <a:pt x="2432935" y="2228696"/>
                  <a:pt x="2451786" y="2206124"/>
                </a:cubicBezTo>
                <a:cubicBezTo>
                  <a:pt x="2470637" y="2183551"/>
                  <a:pt x="2480065" y="2151801"/>
                  <a:pt x="2480065" y="2110874"/>
                </a:cubicBezTo>
                <a:cubicBezTo>
                  <a:pt x="2480065" y="2060520"/>
                  <a:pt x="2463940" y="2023065"/>
                  <a:pt x="2431694" y="1998508"/>
                </a:cubicBezTo>
                <a:cubicBezTo>
                  <a:pt x="2399449" y="1973952"/>
                  <a:pt x="2350832" y="1961673"/>
                  <a:pt x="2285844" y="1961673"/>
                </a:cubicBezTo>
                <a:close/>
                <a:moveTo>
                  <a:pt x="7609573" y="1952744"/>
                </a:moveTo>
                <a:cubicBezTo>
                  <a:pt x="7554010" y="1952744"/>
                  <a:pt x="7506571" y="1963162"/>
                  <a:pt x="7467256" y="1983998"/>
                </a:cubicBezTo>
                <a:cubicBezTo>
                  <a:pt x="7427941" y="2004833"/>
                  <a:pt x="7397927" y="2036335"/>
                  <a:pt x="7377215" y="2078503"/>
                </a:cubicBezTo>
                <a:cubicBezTo>
                  <a:pt x="7356503" y="2120672"/>
                  <a:pt x="7346147" y="2173009"/>
                  <a:pt x="7346147" y="2235517"/>
                </a:cubicBezTo>
                <a:cubicBezTo>
                  <a:pt x="7346147" y="2294304"/>
                  <a:pt x="7356503" y="2343790"/>
                  <a:pt x="7377215" y="2383973"/>
                </a:cubicBezTo>
                <a:cubicBezTo>
                  <a:pt x="7397927" y="2424157"/>
                  <a:pt x="7427383" y="2454294"/>
                  <a:pt x="7465582" y="2474386"/>
                </a:cubicBezTo>
                <a:cubicBezTo>
                  <a:pt x="7503781" y="2494478"/>
                  <a:pt x="7548926" y="2504524"/>
                  <a:pt x="7601016" y="2504524"/>
                </a:cubicBezTo>
                <a:cubicBezTo>
                  <a:pt x="7655338" y="2504524"/>
                  <a:pt x="7701908" y="2494292"/>
                  <a:pt x="7740728" y="2473828"/>
                </a:cubicBezTo>
                <a:cubicBezTo>
                  <a:pt x="7779547" y="2453364"/>
                  <a:pt x="7809375" y="2422297"/>
                  <a:pt x="7830211" y="2380625"/>
                </a:cubicBezTo>
                <a:cubicBezTo>
                  <a:pt x="7851047" y="2338953"/>
                  <a:pt x="7861465" y="2286987"/>
                  <a:pt x="7861465" y="2224727"/>
                </a:cubicBezTo>
                <a:cubicBezTo>
                  <a:pt x="7861465" y="2165940"/>
                  <a:pt x="7851357" y="2116206"/>
                  <a:pt x="7831141" y="2075527"/>
                </a:cubicBezTo>
                <a:cubicBezTo>
                  <a:pt x="7810925" y="2034847"/>
                  <a:pt x="7781966" y="2004213"/>
                  <a:pt x="7744263" y="1983625"/>
                </a:cubicBezTo>
                <a:cubicBezTo>
                  <a:pt x="7706559" y="1963038"/>
                  <a:pt x="7661663" y="1952744"/>
                  <a:pt x="7609573" y="1952744"/>
                </a:cubicBezTo>
                <a:close/>
                <a:moveTo>
                  <a:pt x="4371073" y="1952744"/>
                </a:moveTo>
                <a:cubicBezTo>
                  <a:pt x="4315511" y="1952744"/>
                  <a:pt x="4268072" y="1963162"/>
                  <a:pt x="4228756" y="1983998"/>
                </a:cubicBezTo>
                <a:cubicBezTo>
                  <a:pt x="4189441" y="2004833"/>
                  <a:pt x="4159427" y="2036335"/>
                  <a:pt x="4138715" y="2078503"/>
                </a:cubicBezTo>
                <a:cubicBezTo>
                  <a:pt x="4118004" y="2120672"/>
                  <a:pt x="4107648" y="2173009"/>
                  <a:pt x="4107648" y="2235517"/>
                </a:cubicBezTo>
                <a:cubicBezTo>
                  <a:pt x="4107648" y="2294304"/>
                  <a:pt x="4118004" y="2343790"/>
                  <a:pt x="4138715" y="2383973"/>
                </a:cubicBezTo>
                <a:cubicBezTo>
                  <a:pt x="4159427" y="2424157"/>
                  <a:pt x="4188883" y="2454294"/>
                  <a:pt x="4227082" y="2474386"/>
                </a:cubicBezTo>
                <a:cubicBezTo>
                  <a:pt x="4265281" y="2494478"/>
                  <a:pt x="4310426" y="2504524"/>
                  <a:pt x="4362516" y="2504524"/>
                </a:cubicBezTo>
                <a:cubicBezTo>
                  <a:pt x="4416838" y="2504524"/>
                  <a:pt x="4463409" y="2494292"/>
                  <a:pt x="4502228" y="2473828"/>
                </a:cubicBezTo>
                <a:cubicBezTo>
                  <a:pt x="4541048" y="2453364"/>
                  <a:pt x="4570875" y="2422297"/>
                  <a:pt x="4591711" y="2380625"/>
                </a:cubicBezTo>
                <a:cubicBezTo>
                  <a:pt x="4612547" y="2338953"/>
                  <a:pt x="4622965" y="2286987"/>
                  <a:pt x="4622965" y="2224727"/>
                </a:cubicBezTo>
                <a:cubicBezTo>
                  <a:pt x="4622965" y="2165940"/>
                  <a:pt x="4612857" y="2116206"/>
                  <a:pt x="4592641" y="2075527"/>
                </a:cubicBezTo>
                <a:cubicBezTo>
                  <a:pt x="4572426" y="2034847"/>
                  <a:pt x="4543466" y="2004213"/>
                  <a:pt x="4505763" y="1983625"/>
                </a:cubicBezTo>
                <a:cubicBezTo>
                  <a:pt x="4468061" y="1963038"/>
                  <a:pt x="4423163" y="1952744"/>
                  <a:pt x="4371073" y="1952744"/>
                </a:cubicBezTo>
                <a:close/>
                <a:moveTo>
                  <a:pt x="2828025" y="1952744"/>
                </a:moveTo>
                <a:cubicBezTo>
                  <a:pt x="2772461" y="1952744"/>
                  <a:pt x="2725023" y="1963162"/>
                  <a:pt x="2685708" y="1983998"/>
                </a:cubicBezTo>
                <a:cubicBezTo>
                  <a:pt x="2646392" y="2004833"/>
                  <a:pt x="2616379" y="2036335"/>
                  <a:pt x="2595666" y="2078503"/>
                </a:cubicBezTo>
                <a:cubicBezTo>
                  <a:pt x="2574955" y="2120672"/>
                  <a:pt x="2564599" y="2173009"/>
                  <a:pt x="2564599" y="2235517"/>
                </a:cubicBezTo>
                <a:cubicBezTo>
                  <a:pt x="2564599" y="2294304"/>
                  <a:pt x="2574955" y="2343790"/>
                  <a:pt x="2595666" y="2383973"/>
                </a:cubicBezTo>
                <a:cubicBezTo>
                  <a:pt x="2616379" y="2424157"/>
                  <a:pt x="2645833" y="2454294"/>
                  <a:pt x="2684033" y="2474386"/>
                </a:cubicBezTo>
                <a:cubicBezTo>
                  <a:pt x="2722233" y="2494478"/>
                  <a:pt x="2767377" y="2504524"/>
                  <a:pt x="2819467" y="2504524"/>
                </a:cubicBezTo>
                <a:cubicBezTo>
                  <a:pt x="2873789" y="2504524"/>
                  <a:pt x="2920359" y="2494292"/>
                  <a:pt x="2959178" y="2473828"/>
                </a:cubicBezTo>
                <a:cubicBezTo>
                  <a:pt x="2997998" y="2453364"/>
                  <a:pt x="3027826" y="2422297"/>
                  <a:pt x="3048661" y="2380625"/>
                </a:cubicBezTo>
                <a:cubicBezTo>
                  <a:pt x="3069498" y="2338953"/>
                  <a:pt x="3079915" y="2286987"/>
                  <a:pt x="3079915" y="2224727"/>
                </a:cubicBezTo>
                <a:cubicBezTo>
                  <a:pt x="3079915" y="2165940"/>
                  <a:pt x="3069808" y="2116206"/>
                  <a:pt x="3049592" y="2075527"/>
                </a:cubicBezTo>
                <a:cubicBezTo>
                  <a:pt x="3029377" y="2034847"/>
                  <a:pt x="3000417" y="2004213"/>
                  <a:pt x="2962713" y="1983625"/>
                </a:cubicBezTo>
                <a:cubicBezTo>
                  <a:pt x="2925011" y="1963038"/>
                  <a:pt x="2880114" y="1952744"/>
                  <a:pt x="2828025" y="1952744"/>
                </a:cubicBezTo>
                <a:close/>
                <a:moveTo>
                  <a:pt x="10001687" y="1948651"/>
                </a:moveTo>
                <a:cubicBezTo>
                  <a:pt x="9999951" y="1948651"/>
                  <a:pt x="9998401" y="1948961"/>
                  <a:pt x="9997036" y="1949581"/>
                </a:cubicBezTo>
                <a:cubicBezTo>
                  <a:pt x="9995673" y="1950201"/>
                  <a:pt x="9993998" y="1951379"/>
                  <a:pt x="9992014" y="1953116"/>
                </a:cubicBezTo>
                <a:cubicBezTo>
                  <a:pt x="9971922" y="1971223"/>
                  <a:pt x="9956295" y="1988462"/>
                  <a:pt x="9945133" y="2004833"/>
                </a:cubicBezTo>
                <a:cubicBezTo>
                  <a:pt x="9943397" y="2007562"/>
                  <a:pt x="9942342" y="2009794"/>
                  <a:pt x="9941970" y="2011531"/>
                </a:cubicBezTo>
                <a:cubicBezTo>
                  <a:pt x="9941598" y="2013267"/>
                  <a:pt x="9941412" y="2016492"/>
                  <a:pt x="9941412" y="2021204"/>
                </a:cubicBezTo>
                <a:lnTo>
                  <a:pt x="9941412" y="2339697"/>
                </a:lnTo>
                <a:cubicBezTo>
                  <a:pt x="9941412" y="2373431"/>
                  <a:pt x="9937444" y="2401770"/>
                  <a:pt x="9929506" y="2424715"/>
                </a:cubicBezTo>
                <a:cubicBezTo>
                  <a:pt x="9921568" y="2447659"/>
                  <a:pt x="9911088" y="2466139"/>
                  <a:pt x="9898066" y="2480153"/>
                </a:cubicBezTo>
                <a:cubicBezTo>
                  <a:pt x="9885043" y="2494168"/>
                  <a:pt x="9869355" y="2506508"/>
                  <a:pt x="9850999" y="2517174"/>
                </a:cubicBezTo>
                <a:cubicBezTo>
                  <a:pt x="9845542" y="2520399"/>
                  <a:pt x="9842813" y="2524740"/>
                  <a:pt x="9842813" y="2530197"/>
                </a:cubicBezTo>
                <a:cubicBezTo>
                  <a:pt x="9842813" y="2533422"/>
                  <a:pt x="9843682" y="2536274"/>
                  <a:pt x="9845418" y="2538754"/>
                </a:cubicBezTo>
                <a:lnTo>
                  <a:pt x="9887090" y="2605355"/>
                </a:lnTo>
                <a:cubicBezTo>
                  <a:pt x="9890314" y="2610068"/>
                  <a:pt x="9894407" y="2612425"/>
                  <a:pt x="9899368" y="2612425"/>
                </a:cubicBezTo>
                <a:cubicBezTo>
                  <a:pt x="9902097" y="2612425"/>
                  <a:pt x="9904701" y="2611680"/>
                  <a:pt x="9907181" y="2610192"/>
                </a:cubicBezTo>
                <a:cubicBezTo>
                  <a:pt x="9939180" y="2591588"/>
                  <a:pt x="9966093" y="2571807"/>
                  <a:pt x="9987921" y="2550847"/>
                </a:cubicBezTo>
                <a:cubicBezTo>
                  <a:pt x="10009749" y="2529887"/>
                  <a:pt x="10027485" y="2502229"/>
                  <a:pt x="10041127" y="2467875"/>
                </a:cubicBezTo>
                <a:cubicBezTo>
                  <a:pt x="10054770" y="2433521"/>
                  <a:pt x="10061591" y="2390795"/>
                  <a:pt x="10061591" y="2339697"/>
                </a:cubicBezTo>
                <a:lnTo>
                  <a:pt x="10061591" y="2021204"/>
                </a:lnTo>
                <a:cubicBezTo>
                  <a:pt x="10061591" y="2016740"/>
                  <a:pt x="10061405" y="2013515"/>
                  <a:pt x="10061033" y="2011531"/>
                </a:cubicBezTo>
                <a:cubicBezTo>
                  <a:pt x="10060660" y="2009546"/>
                  <a:pt x="10059606" y="2007314"/>
                  <a:pt x="10057870" y="2004833"/>
                </a:cubicBezTo>
                <a:cubicBezTo>
                  <a:pt x="10046212" y="1987718"/>
                  <a:pt x="10030585" y="1970479"/>
                  <a:pt x="10010989" y="1953116"/>
                </a:cubicBezTo>
                <a:cubicBezTo>
                  <a:pt x="10007765" y="1950139"/>
                  <a:pt x="10004664" y="1948651"/>
                  <a:pt x="10001687" y="1948651"/>
                </a:cubicBezTo>
                <a:close/>
                <a:moveTo>
                  <a:pt x="8889792" y="1948651"/>
                </a:moveTo>
                <a:cubicBezTo>
                  <a:pt x="8888056" y="1948651"/>
                  <a:pt x="8886506" y="1948961"/>
                  <a:pt x="8885142" y="1949581"/>
                </a:cubicBezTo>
                <a:cubicBezTo>
                  <a:pt x="8883777" y="1950201"/>
                  <a:pt x="8882103" y="1951379"/>
                  <a:pt x="8880118" y="1953116"/>
                </a:cubicBezTo>
                <a:cubicBezTo>
                  <a:pt x="8860027" y="1971223"/>
                  <a:pt x="8844400" y="1988462"/>
                  <a:pt x="8833238" y="2004833"/>
                </a:cubicBezTo>
                <a:cubicBezTo>
                  <a:pt x="8831501" y="2007562"/>
                  <a:pt x="8830447" y="2009794"/>
                  <a:pt x="8830075" y="2011531"/>
                </a:cubicBezTo>
                <a:cubicBezTo>
                  <a:pt x="8829703" y="2013267"/>
                  <a:pt x="8829517" y="2016492"/>
                  <a:pt x="8829517" y="2021204"/>
                </a:cubicBezTo>
                <a:lnTo>
                  <a:pt x="8829517" y="2475502"/>
                </a:lnTo>
                <a:cubicBezTo>
                  <a:pt x="8829517" y="2482944"/>
                  <a:pt x="8831068" y="2488091"/>
                  <a:pt x="8834168" y="2490943"/>
                </a:cubicBezTo>
                <a:cubicBezTo>
                  <a:pt x="8837268" y="2493796"/>
                  <a:pt x="8842540" y="2495222"/>
                  <a:pt x="8849981" y="2495222"/>
                </a:cubicBezTo>
                <a:lnTo>
                  <a:pt x="8929232" y="2495222"/>
                </a:lnTo>
                <a:cubicBezTo>
                  <a:pt x="8936674" y="2495222"/>
                  <a:pt x="8941944" y="2493796"/>
                  <a:pt x="8945045" y="2490943"/>
                </a:cubicBezTo>
                <a:cubicBezTo>
                  <a:pt x="8948145" y="2488091"/>
                  <a:pt x="8949696" y="2482944"/>
                  <a:pt x="8949696" y="2475502"/>
                </a:cubicBezTo>
                <a:lnTo>
                  <a:pt x="8949696" y="2021204"/>
                </a:lnTo>
                <a:cubicBezTo>
                  <a:pt x="8949696" y="2016740"/>
                  <a:pt x="8949510" y="2013515"/>
                  <a:pt x="8949138" y="2011531"/>
                </a:cubicBezTo>
                <a:cubicBezTo>
                  <a:pt x="8948766" y="2009546"/>
                  <a:pt x="8947712" y="2007314"/>
                  <a:pt x="8945975" y="2004833"/>
                </a:cubicBezTo>
                <a:cubicBezTo>
                  <a:pt x="8934317" y="1987718"/>
                  <a:pt x="8918690" y="1970479"/>
                  <a:pt x="8899094" y="1953116"/>
                </a:cubicBezTo>
                <a:cubicBezTo>
                  <a:pt x="8895870" y="1950139"/>
                  <a:pt x="8892769" y="1948651"/>
                  <a:pt x="8889792" y="1948651"/>
                </a:cubicBezTo>
                <a:close/>
                <a:moveTo>
                  <a:pt x="8499268" y="1948651"/>
                </a:moveTo>
                <a:cubicBezTo>
                  <a:pt x="8497532" y="1948651"/>
                  <a:pt x="8495980" y="1948961"/>
                  <a:pt x="8494616" y="1949581"/>
                </a:cubicBezTo>
                <a:cubicBezTo>
                  <a:pt x="8493252" y="1950201"/>
                  <a:pt x="8491578" y="1951379"/>
                  <a:pt x="8489594" y="1953116"/>
                </a:cubicBezTo>
                <a:cubicBezTo>
                  <a:pt x="8469502" y="1971223"/>
                  <a:pt x="8453875" y="1988462"/>
                  <a:pt x="8442712" y="2004833"/>
                </a:cubicBezTo>
                <a:cubicBezTo>
                  <a:pt x="8440977" y="2007562"/>
                  <a:pt x="8439922" y="2009794"/>
                  <a:pt x="8439550" y="2011531"/>
                </a:cubicBezTo>
                <a:cubicBezTo>
                  <a:pt x="8439178" y="2013267"/>
                  <a:pt x="8438992" y="2016492"/>
                  <a:pt x="8438992" y="2021204"/>
                </a:cubicBezTo>
                <a:lnTo>
                  <a:pt x="8438992" y="2395507"/>
                </a:lnTo>
                <a:cubicBezTo>
                  <a:pt x="8438992" y="2421304"/>
                  <a:pt x="8441410" y="2441148"/>
                  <a:pt x="8446248" y="2455039"/>
                </a:cubicBezTo>
                <a:cubicBezTo>
                  <a:pt x="8451084" y="2468929"/>
                  <a:pt x="8460014" y="2479099"/>
                  <a:pt x="8473036" y="2485549"/>
                </a:cubicBezTo>
                <a:cubicBezTo>
                  <a:pt x="8486059" y="2491998"/>
                  <a:pt x="8505345" y="2495222"/>
                  <a:pt x="8530894" y="2495222"/>
                </a:cubicBezTo>
                <a:lnTo>
                  <a:pt x="8715812" y="2495222"/>
                </a:lnTo>
                <a:cubicBezTo>
                  <a:pt x="8719533" y="2495222"/>
                  <a:pt x="8722138" y="2495036"/>
                  <a:pt x="8723626" y="2494664"/>
                </a:cubicBezTo>
                <a:cubicBezTo>
                  <a:pt x="8725114" y="2494292"/>
                  <a:pt x="8726974" y="2493486"/>
                  <a:pt x="8729207" y="2492246"/>
                </a:cubicBezTo>
                <a:cubicBezTo>
                  <a:pt x="8742602" y="2483068"/>
                  <a:pt x="8756616" y="2470293"/>
                  <a:pt x="8771251" y="2453922"/>
                </a:cubicBezTo>
                <a:cubicBezTo>
                  <a:pt x="8773732" y="2451194"/>
                  <a:pt x="8774972" y="2448713"/>
                  <a:pt x="8774972" y="2446481"/>
                </a:cubicBezTo>
                <a:cubicBezTo>
                  <a:pt x="8774972" y="2444497"/>
                  <a:pt x="8773731" y="2441892"/>
                  <a:pt x="8771251" y="2438668"/>
                </a:cubicBezTo>
                <a:cubicBezTo>
                  <a:pt x="8756616" y="2422297"/>
                  <a:pt x="8742602" y="2409522"/>
                  <a:pt x="8729207" y="2400344"/>
                </a:cubicBezTo>
                <a:cubicBezTo>
                  <a:pt x="8726974" y="2398856"/>
                  <a:pt x="8725176" y="2397988"/>
                  <a:pt x="8723812" y="2397740"/>
                </a:cubicBezTo>
                <a:cubicBezTo>
                  <a:pt x="8722448" y="2397492"/>
                  <a:pt x="8719780" y="2397368"/>
                  <a:pt x="8715812" y="2397368"/>
                </a:cubicBezTo>
                <a:lnTo>
                  <a:pt x="8601586" y="2397740"/>
                </a:lnTo>
                <a:cubicBezTo>
                  <a:pt x="8585464" y="2397740"/>
                  <a:pt x="8574364" y="2394267"/>
                  <a:pt x="8568286" y="2387322"/>
                </a:cubicBezTo>
                <a:cubicBezTo>
                  <a:pt x="8562210" y="2380376"/>
                  <a:pt x="8559170" y="2368346"/>
                  <a:pt x="8559170" y="2351231"/>
                </a:cubicBezTo>
                <a:lnTo>
                  <a:pt x="8559170" y="2021204"/>
                </a:lnTo>
                <a:cubicBezTo>
                  <a:pt x="8559170" y="2016740"/>
                  <a:pt x="8558984" y="2013515"/>
                  <a:pt x="8558612" y="2011531"/>
                </a:cubicBezTo>
                <a:cubicBezTo>
                  <a:pt x="8558240" y="2009546"/>
                  <a:pt x="8557186" y="2007314"/>
                  <a:pt x="8555450" y="2004833"/>
                </a:cubicBezTo>
                <a:cubicBezTo>
                  <a:pt x="8543792" y="1987718"/>
                  <a:pt x="8528164" y="1970479"/>
                  <a:pt x="8508569" y="1953116"/>
                </a:cubicBezTo>
                <a:cubicBezTo>
                  <a:pt x="8505345" y="1950139"/>
                  <a:pt x="8502244" y="1948651"/>
                  <a:pt x="8499268" y="1948651"/>
                </a:cubicBezTo>
                <a:close/>
                <a:moveTo>
                  <a:pt x="6994318" y="1948651"/>
                </a:moveTo>
                <a:cubicBezTo>
                  <a:pt x="6992582" y="1948651"/>
                  <a:pt x="6991031" y="1948961"/>
                  <a:pt x="6989667" y="1949581"/>
                </a:cubicBezTo>
                <a:cubicBezTo>
                  <a:pt x="6988303" y="1950201"/>
                  <a:pt x="6986628" y="1951379"/>
                  <a:pt x="6984644" y="1953116"/>
                </a:cubicBezTo>
                <a:cubicBezTo>
                  <a:pt x="6964552" y="1971223"/>
                  <a:pt x="6948925" y="1988462"/>
                  <a:pt x="6937763" y="2004833"/>
                </a:cubicBezTo>
                <a:cubicBezTo>
                  <a:pt x="6936027" y="2007562"/>
                  <a:pt x="6934972" y="2009794"/>
                  <a:pt x="6934600" y="2011531"/>
                </a:cubicBezTo>
                <a:cubicBezTo>
                  <a:pt x="6934228" y="2013267"/>
                  <a:pt x="6934042" y="2016492"/>
                  <a:pt x="6934042" y="2021204"/>
                </a:cubicBezTo>
                <a:lnTo>
                  <a:pt x="6934042" y="2475502"/>
                </a:lnTo>
                <a:cubicBezTo>
                  <a:pt x="6934042" y="2482944"/>
                  <a:pt x="6935593" y="2488091"/>
                  <a:pt x="6938693" y="2490943"/>
                </a:cubicBezTo>
                <a:cubicBezTo>
                  <a:pt x="6941794" y="2493796"/>
                  <a:pt x="6947065" y="2495222"/>
                  <a:pt x="6954506" y="2495222"/>
                </a:cubicBezTo>
                <a:lnTo>
                  <a:pt x="7033757" y="2495222"/>
                </a:lnTo>
                <a:cubicBezTo>
                  <a:pt x="7041199" y="2495222"/>
                  <a:pt x="7046470" y="2493796"/>
                  <a:pt x="7049570" y="2490943"/>
                </a:cubicBezTo>
                <a:cubicBezTo>
                  <a:pt x="7052671" y="2488091"/>
                  <a:pt x="7054221" y="2482944"/>
                  <a:pt x="7054221" y="2475502"/>
                </a:cubicBezTo>
                <a:lnTo>
                  <a:pt x="7054221" y="2021204"/>
                </a:lnTo>
                <a:cubicBezTo>
                  <a:pt x="7054221" y="2016740"/>
                  <a:pt x="7054035" y="2013515"/>
                  <a:pt x="7053663" y="2011531"/>
                </a:cubicBezTo>
                <a:cubicBezTo>
                  <a:pt x="7053291" y="2009546"/>
                  <a:pt x="7052237" y="2007314"/>
                  <a:pt x="7050500" y="2004833"/>
                </a:cubicBezTo>
                <a:cubicBezTo>
                  <a:pt x="7038842" y="1987718"/>
                  <a:pt x="7023215" y="1970479"/>
                  <a:pt x="7003619" y="1953116"/>
                </a:cubicBezTo>
                <a:cubicBezTo>
                  <a:pt x="7000395" y="1950139"/>
                  <a:pt x="6997294" y="1948651"/>
                  <a:pt x="6994318" y="1948651"/>
                </a:cubicBezTo>
                <a:close/>
                <a:moveTo>
                  <a:pt x="6757383" y="1948651"/>
                </a:moveTo>
                <a:cubicBezTo>
                  <a:pt x="6755895" y="1948651"/>
                  <a:pt x="6754531" y="1948961"/>
                  <a:pt x="6753291" y="1949581"/>
                </a:cubicBezTo>
                <a:cubicBezTo>
                  <a:pt x="6752050" y="1950201"/>
                  <a:pt x="6750314" y="1951379"/>
                  <a:pt x="6748082" y="1953116"/>
                </a:cubicBezTo>
                <a:cubicBezTo>
                  <a:pt x="6729230" y="1971223"/>
                  <a:pt x="6714471" y="1988462"/>
                  <a:pt x="6703805" y="2004833"/>
                </a:cubicBezTo>
                <a:cubicBezTo>
                  <a:pt x="6702317" y="2007562"/>
                  <a:pt x="6701387" y="2009794"/>
                  <a:pt x="6701015" y="2011531"/>
                </a:cubicBezTo>
                <a:cubicBezTo>
                  <a:pt x="6700643" y="2013267"/>
                  <a:pt x="6700457" y="2016492"/>
                  <a:pt x="6700457" y="2021204"/>
                </a:cubicBezTo>
                <a:lnTo>
                  <a:pt x="6700457" y="2335232"/>
                </a:lnTo>
                <a:cubicBezTo>
                  <a:pt x="6693759" y="2326550"/>
                  <a:pt x="6683217" y="2310365"/>
                  <a:pt x="6668831" y="2286677"/>
                </a:cubicBezTo>
                <a:cubicBezTo>
                  <a:pt x="6654444" y="2262988"/>
                  <a:pt x="6626663" y="2215177"/>
                  <a:pt x="6585487" y="2143244"/>
                </a:cubicBezTo>
                <a:cubicBezTo>
                  <a:pt x="6554481" y="2088673"/>
                  <a:pt x="6528994" y="2048490"/>
                  <a:pt x="6509026" y="2022693"/>
                </a:cubicBezTo>
                <a:cubicBezTo>
                  <a:pt x="6489058" y="1996896"/>
                  <a:pt x="6471943" y="1980277"/>
                  <a:pt x="6457681" y="1972835"/>
                </a:cubicBezTo>
                <a:cubicBezTo>
                  <a:pt x="6443418" y="1965394"/>
                  <a:pt x="6426613" y="1961673"/>
                  <a:pt x="6407265" y="1961673"/>
                </a:cubicBezTo>
                <a:lnTo>
                  <a:pt x="6372663" y="1961673"/>
                </a:lnTo>
                <a:cubicBezTo>
                  <a:pt x="6358524" y="1961673"/>
                  <a:pt x="6348540" y="1964960"/>
                  <a:pt x="6342711" y="1971533"/>
                </a:cubicBezTo>
                <a:cubicBezTo>
                  <a:pt x="6336882" y="1978106"/>
                  <a:pt x="6333967" y="1988959"/>
                  <a:pt x="6333967" y="2004089"/>
                </a:cubicBezTo>
                <a:lnTo>
                  <a:pt x="6333967" y="2475502"/>
                </a:lnTo>
                <a:cubicBezTo>
                  <a:pt x="6333967" y="2482944"/>
                  <a:pt x="6335393" y="2488091"/>
                  <a:pt x="6338246" y="2490943"/>
                </a:cubicBezTo>
                <a:cubicBezTo>
                  <a:pt x="6341099" y="2493796"/>
                  <a:pt x="6346122" y="2495222"/>
                  <a:pt x="6353315" y="2495222"/>
                </a:cubicBezTo>
                <a:lnTo>
                  <a:pt x="6428101" y="2495222"/>
                </a:lnTo>
                <a:cubicBezTo>
                  <a:pt x="6435294" y="2495222"/>
                  <a:pt x="6440317" y="2493796"/>
                  <a:pt x="6443170" y="2490943"/>
                </a:cubicBezTo>
                <a:cubicBezTo>
                  <a:pt x="6446023" y="2488091"/>
                  <a:pt x="6447449" y="2482944"/>
                  <a:pt x="6447449" y="2475502"/>
                </a:cubicBezTo>
                <a:lnTo>
                  <a:pt x="6447449" y="2109758"/>
                </a:lnTo>
                <a:cubicBezTo>
                  <a:pt x="6451914" y="2114966"/>
                  <a:pt x="6460285" y="2127865"/>
                  <a:pt x="6472563" y="2148453"/>
                </a:cubicBezTo>
                <a:cubicBezTo>
                  <a:pt x="6484842" y="2169040"/>
                  <a:pt x="6513305" y="2217782"/>
                  <a:pt x="6557954" y="2294676"/>
                </a:cubicBezTo>
                <a:cubicBezTo>
                  <a:pt x="6592184" y="2353959"/>
                  <a:pt x="6620833" y="2398112"/>
                  <a:pt x="6643902" y="2427134"/>
                </a:cubicBezTo>
                <a:cubicBezTo>
                  <a:pt x="6666970" y="2456155"/>
                  <a:pt x="6685946" y="2474758"/>
                  <a:pt x="6700829" y="2482944"/>
                </a:cubicBezTo>
                <a:cubicBezTo>
                  <a:pt x="6715711" y="2491129"/>
                  <a:pt x="6731710" y="2495222"/>
                  <a:pt x="6748826" y="2495222"/>
                </a:cubicBezTo>
                <a:lnTo>
                  <a:pt x="6784544" y="2495222"/>
                </a:lnTo>
                <a:cubicBezTo>
                  <a:pt x="6795458" y="2495222"/>
                  <a:pt x="6803086" y="2492928"/>
                  <a:pt x="6807427" y="2488339"/>
                </a:cubicBezTo>
                <a:cubicBezTo>
                  <a:pt x="6811768" y="2483750"/>
                  <a:pt x="6813938" y="2475750"/>
                  <a:pt x="6813938" y="2464341"/>
                </a:cubicBezTo>
                <a:lnTo>
                  <a:pt x="6813938" y="2021204"/>
                </a:lnTo>
                <a:cubicBezTo>
                  <a:pt x="6813938" y="2016740"/>
                  <a:pt x="6813752" y="2013515"/>
                  <a:pt x="6813380" y="2011531"/>
                </a:cubicBezTo>
                <a:cubicBezTo>
                  <a:pt x="6813008" y="2009546"/>
                  <a:pt x="6812078" y="2007314"/>
                  <a:pt x="6810589" y="2004833"/>
                </a:cubicBezTo>
                <a:cubicBezTo>
                  <a:pt x="6799427" y="1987718"/>
                  <a:pt x="6784668" y="1970479"/>
                  <a:pt x="6766313" y="1953116"/>
                </a:cubicBezTo>
                <a:cubicBezTo>
                  <a:pt x="6763088" y="1950139"/>
                  <a:pt x="6760112" y="1948651"/>
                  <a:pt x="6757383" y="1948651"/>
                </a:cubicBezTo>
                <a:close/>
                <a:moveTo>
                  <a:pt x="5623908" y="1948651"/>
                </a:moveTo>
                <a:cubicBezTo>
                  <a:pt x="5622420" y="1948651"/>
                  <a:pt x="5621056" y="1948961"/>
                  <a:pt x="5619816" y="1949581"/>
                </a:cubicBezTo>
                <a:cubicBezTo>
                  <a:pt x="5618575" y="1950201"/>
                  <a:pt x="5616839" y="1951379"/>
                  <a:pt x="5614607" y="1953116"/>
                </a:cubicBezTo>
                <a:cubicBezTo>
                  <a:pt x="5595755" y="1971223"/>
                  <a:pt x="5580996" y="1988462"/>
                  <a:pt x="5570330" y="2004833"/>
                </a:cubicBezTo>
                <a:cubicBezTo>
                  <a:pt x="5568842" y="2007562"/>
                  <a:pt x="5567912" y="2009794"/>
                  <a:pt x="5567540" y="2011531"/>
                </a:cubicBezTo>
                <a:cubicBezTo>
                  <a:pt x="5567168" y="2013267"/>
                  <a:pt x="5566982" y="2016492"/>
                  <a:pt x="5566982" y="2021204"/>
                </a:cubicBezTo>
                <a:lnTo>
                  <a:pt x="5566982" y="2335232"/>
                </a:lnTo>
                <a:cubicBezTo>
                  <a:pt x="5560284" y="2326550"/>
                  <a:pt x="5549742" y="2310365"/>
                  <a:pt x="5535356" y="2286677"/>
                </a:cubicBezTo>
                <a:cubicBezTo>
                  <a:pt x="5520969" y="2262988"/>
                  <a:pt x="5493188" y="2215177"/>
                  <a:pt x="5452012" y="2143244"/>
                </a:cubicBezTo>
                <a:cubicBezTo>
                  <a:pt x="5421007" y="2088673"/>
                  <a:pt x="5395519" y="2048490"/>
                  <a:pt x="5375552" y="2022693"/>
                </a:cubicBezTo>
                <a:cubicBezTo>
                  <a:pt x="5355584" y="1996896"/>
                  <a:pt x="5338469" y="1980277"/>
                  <a:pt x="5324206" y="1972835"/>
                </a:cubicBezTo>
                <a:cubicBezTo>
                  <a:pt x="5309943" y="1965394"/>
                  <a:pt x="5293138" y="1961673"/>
                  <a:pt x="5273790" y="1961673"/>
                </a:cubicBezTo>
                <a:lnTo>
                  <a:pt x="5239188" y="1961673"/>
                </a:lnTo>
                <a:cubicBezTo>
                  <a:pt x="5225049" y="1961673"/>
                  <a:pt x="5215065" y="1964960"/>
                  <a:pt x="5209236" y="1971533"/>
                </a:cubicBezTo>
                <a:cubicBezTo>
                  <a:pt x="5203407" y="1978106"/>
                  <a:pt x="5200493" y="1988959"/>
                  <a:pt x="5200493" y="2004089"/>
                </a:cubicBezTo>
                <a:lnTo>
                  <a:pt x="5200493" y="2475502"/>
                </a:lnTo>
                <a:cubicBezTo>
                  <a:pt x="5200493" y="2482944"/>
                  <a:pt x="5201919" y="2488091"/>
                  <a:pt x="5204771" y="2490943"/>
                </a:cubicBezTo>
                <a:cubicBezTo>
                  <a:pt x="5207624" y="2493796"/>
                  <a:pt x="5212647" y="2495222"/>
                  <a:pt x="5219840" y="2495222"/>
                </a:cubicBezTo>
                <a:lnTo>
                  <a:pt x="5294626" y="2495222"/>
                </a:lnTo>
                <a:cubicBezTo>
                  <a:pt x="5301820" y="2495222"/>
                  <a:pt x="5306843" y="2493796"/>
                  <a:pt x="5309695" y="2490943"/>
                </a:cubicBezTo>
                <a:cubicBezTo>
                  <a:pt x="5312548" y="2488091"/>
                  <a:pt x="5313974" y="2482944"/>
                  <a:pt x="5313974" y="2475502"/>
                </a:cubicBezTo>
                <a:lnTo>
                  <a:pt x="5313974" y="2109758"/>
                </a:lnTo>
                <a:cubicBezTo>
                  <a:pt x="5318439" y="2114966"/>
                  <a:pt x="5326810" y="2127865"/>
                  <a:pt x="5339089" y="2148453"/>
                </a:cubicBezTo>
                <a:cubicBezTo>
                  <a:pt x="5351367" y="2169040"/>
                  <a:pt x="5379830" y="2217782"/>
                  <a:pt x="5424479" y="2294676"/>
                </a:cubicBezTo>
                <a:cubicBezTo>
                  <a:pt x="5458710" y="2353959"/>
                  <a:pt x="5487359" y="2398112"/>
                  <a:pt x="5510427" y="2427134"/>
                </a:cubicBezTo>
                <a:cubicBezTo>
                  <a:pt x="5533495" y="2456155"/>
                  <a:pt x="5552471" y="2474758"/>
                  <a:pt x="5567354" y="2482944"/>
                </a:cubicBezTo>
                <a:cubicBezTo>
                  <a:pt x="5582236" y="2491129"/>
                  <a:pt x="5598235" y="2495222"/>
                  <a:pt x="5615351" y="2495222"/>
                </a:cubicBezTo>
                <a:lnTo>
                  <a:pt x="5651069" y="2495222"/>
                </a:lnTo>
                <a:cubicBezTo>
                  <a:pt x="5661984" y="2495222"/>
                  <a:pt x="5669611" y="2492928"/>
                  <a:pt x="5673952" y="2488339"/>
                </a:cubicBezTo>
                <a:cubicBezTo>
                  <a:pt x="5678293" y="2483750"/>
                  <a:pt x="5680463" y="2475750"/>
                  <a:pt x="5680463" y="2464341"/>
                </a:cubicBezTo>
                <a:lnTo>
                  <a:pt x="5680463" y="2021204"/>
                </a:lnTo>
                <a:cubicBezTo>
                  <a:pt x="5680463" y="2016740"/>
                  <a:pt x="5680277" y="2013515"/>
                  <a:pt x="5679905" y="2011531"/>
                </a:cubicBezTo>
                <a:cubicBezTo>
                  <a:pt x="5679533" y="2009546"/>
                  <a:pt x="5678603" y="2007314"/>
                  <a:pt x="5677114" y="2004833"/>
                </a:cubicBezTo>
                <a:cubicBezTo>
                  <a:pt x="5665952" y="1987718"/>
                  <a:pt x="5651194" y="1970479"/>
                  <a:pt x="5632838" y="1953116"/>
                </a:cubicBezTo>
                <a:cubicBezTo>
                  <a:pt x="5629614" y="1950139"/>
                  <a:pt x="5626637" y="1948651"/>
                  <a:pt x="5623908" y="1948651"/>
                </a:cubicBezTo>
                <a:close/>
                <a:moveTo>
                  <a:pt x="9156195" y="1832937"/>
                </a:moveTo>
                <a:lnTo>
                  <a:pt x="9134987" y="1854517"/>
                </a:lnTo>
                <a:lnTo>
                  <a:pt x="9219819" y="1949023"/>
                </a:lnTo>
                <a:lnTo>
                  <a:pt x="9269676" y="1949023"/>
                </a:lnTo>
                <a:lnTo>
                  <a:pt x="9358973" y="1854517"/>
                </a:lnTo>
                <a:lnTo>
                  <a:pt x="9338137" y="1832937"/>
                </a:lnTo>
                <a:lnTo>
                  <a:pt x="9248840" y="1901770"/>
                </a:lnTo>
                <a:lnTo>
                  <a:pt x="9244747" y="1901770"/>
                </a:lnTo>
                <a:close/>
                <a:moveTo>
                  <a:pt x="7092916" y="1744756"/>
                </a:moveTo>
                <a:cubicBezTo>
                  <a:pt x="7077042" y="1758647"/>
                  <a:pt x="7056453" y="1773034"/>
                  <a:pt x="7031153" y="1787917"/>
                </a:cubicBezTo>
                <a:cubicBezTo>
                  <a:pt x="7005852" y="1802799"/>
                  <a:pt x="6979807" y="1816194"/>
                  <a:pt x="6953018" y="1828100"/>
                </a:cubicBezTo>
                <a:cubicBezTo>
                  <a:pt x="6926229" y="1840006"/>
                  <a:pt x="6902416" y="1848812"/>
                  <a:pt x="6881580" y="1854517"/>
                </a:cubicBezTo>
                <a:lnTo>
                  <a:pt x="6912090" y="1921118"/>
                </a:lnTo>
                <a:cubicBezTo>
                  <a:pt x="6934167" y="1919133"/>
                  <a:pt x="6960335" y="1913862"/>
                  <a:pt x="6990597" y="1905305"/>
                </a:cubicBezTo>
                <a:cubicBezTo>
                  <a:pt x="7020859" y="1896747"/>
                  <a:pt x="7050376" y="1886205"/>
                  <a:pt x="7079150" y="1873679"/>
                </a:cubicBezTo>
                <a:cubicBezTo>
                  <a:pt x="7107924" y="1861152"/>
                  <a:pt x="7131612" y="1848564"/>
                  <a:pt x="7150215" y="1835914"/>
                </a:cubicBezTo>
                <a:close/>
                <a:moveTo>
                  <a:pt x="6106037" y="1744756"/>
                </a:moveTo>
                <a:cubicBezTo>
                  <a:pt x="6090162" y="1758647"/>
                  <a:pt x="6069574" y="1773034"/>
                  <a:pt x="6044273" y="1787917"/>
                </a:cubicBezTo>
                <a:cubicBezTo>
                  <a:pt x="6018973" y="1802799"/>
                  <a:pt x="5992928" y="1816194"/>
                  <a:pt x="5966139" y="1828100"/>
                </a:cubicBezTo>
                <a:cubicBezTo>
                  <a:pt x="5939349" y="1840006"/>
                  <a:pt x="5915537" y="1848812"/>
                  <a:pt x="5894701" y="1854517"/>
                </a:cubicBezTo>
                <a:lnTo>
                  <a:pt x="5925211" y="1921118"/>
                </a:lnTo>
                <a:cubicBezTo>
                  <a:pt x="5947287" y="1919133"/>
                  <a:pt x="5973456" y="1913862"/>
                  <a:pt x="6003718" y="1905305"/>
                </a:cubicBezTo>
                <a:cubicBezTo>
                  <a:pt x="6033980" y="1896747"/>
                  <a:pt x="6063497" y="1886205"/>
                  <a:pt x="6092270" y="1873679"/>
                </a:cubicBezTo>
                <a:cubicBezTo>
                  <a:pt x="6121044" y="1861152"/>
                  <a:pt x="6144732" y="1848564"/>
                  <a:pt x="6163336" y="1835914"/>
                </a:cubicBezTo>
                <a:close/>
                <a:moveTo>
                  <a:pt x="0" y="0"/>
                </a:moveTo>
                <a:lnTo>
                  <a:pt x="12080781" y="0"/>
                </a:lnTo>
                <a:lnTo>
                  <a:pt x="12080781" y="6851253"/>
                </a:lnTo>
                <a:lnTo>
                  <a:pt x="0" y="6851253"/>
                </a:lnTo>
                <a:close/>
              </a:path>
            </a:pathLst>
          </a:custGeom>
          <a:solidFill>
            <a:srgbClr val="EEFFE3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440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FB9E4-CFE9-0516-A9F4-3CCC50269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207FD-B8D2-3FB5-141A-AE6B12B2A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A7F42-FFB9-2B22-3434-DF33B9DE1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4DDBF-82CD-406A-BA88-7A4AA7ACFD10}" type="datetime1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63F6F-D3F9-A7C5-247E-B87A91FB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23FD7-930D-961B-93B2-E1DD024E9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1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314332D-F1BA-9599-3F7A-1C0DD2FDB3D0}"/>
              </a:ext>
            </a:extLst>
          </p:cNvPr>
          <p:cNvGrpSpPr/>
          <p:nvPr/>
        </p:nvGrpSpPr>
        <p:grpSpPr>
          <a:xfrm>
            <a:off x="-3581254" y="1788"/>
            <a:ext cx="4169609" cy="6859585"/>
            <a:chOff x="8072548" y="-1"/>
            <a:chExt cx="4169609" cy="685958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0288DFD-CC88-8FD9-5185-0AF0A4BB75B3}"/>
                </a:ext>
              </a:extLst>
            </p:cNvPr>
            <p:cNvSpPr/>
            <p:nvPr/>
          </p:nvSpPr>
          <p:spPr>
            <a:xfrm>
              <a:off x="8072548" y="-1"/>
              <a:ext cx="4122623" cy="6859585"/>
            </a:xfrm>
            <a:prstGeom prst="rect">
              <a:avLst/>
            </a:prstGeom>
            <a:solidFill>
              <a:srgbClr val="C6FCE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EC38B2-7638-5D10-58D4-9407C88EC4CC}"/>
                </a:ext>
              </a:extLst>
            </p:cNvPr>
            <p:cNvSpPr txBox="1"/>
            <p:nvPr/>
          </p:nvSpPr>
          <p:spPr>
            <a:xfrm>
              <a:off x="8119641" y="499641"/>
              <a:ext cx="4122516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4800" b="1">
                  <a:solidFill>
                    <a:srgbClr val="556960"/>
                  </a:solidFill>
                  <a:latin typeface="ADLaM Display"/>
                  <a:ea typeface="ADLaM Display"/>
                  <a:cs typeface="ADLaM Display"/>
                </a:rPr>
                <a:t>3D </a:t>
              </a:r>
              <a:endParaRPr lang="en-US" sz="4800">
                <a:solidFill>
                  <a:srgbClr val="556960"/>
                </a:solidFill>
                <a:latin typeface="ADLaM Display"/>
                <a:ea typeface="ADLaM Display"/>
                <a:cs typeface="ADLaM Display"/>
              </a:endParaRPr>
            </a:p>
            <a:p>
              <a:pPr algn="ctr"/>
              <a:r>
                <a:rPr lang="en-US" sz="4800" b="1" err="1">
                  <a:solidFill>
                    <a:srgbClr val="556960"/>
                  </a:solidFill>
                  <a:latin typeface="ADLaM Display"/>
                  <a:ea typeface="ADLaM Display"/>
                  <a:cs typeface="ADLaM Display"/>
                </a:rPr>
                <a:t>skenery</a:t>
              </a:r>
              <a:endParaRPr lang="en-US" sz="4800">
                <a:solidFill>
                  <a:srgbClr val="556960"/>
                </a:solidFill>
                <a:latin typeface="ADLaM Display"/>
                <a:ea typeface="ADLaM Display"/>
                <a:cs typeface="ADLaM Display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94B752-DEE1-EB38-69D4-0339563F7626}"/>
                </a:ext>
              </a:extLst>
            </p:cNvPr>
            <p:cNvSpPr txBox="1"/>
            <p:nvPr/>
          </p:nvSpPr>
          <p:spPr>
            <a:xfrm>
              <a:off x="8812218" y="2785322"/>
              <a:ext cx="2743199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Paprsek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,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který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 se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odráží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 od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obličeje</a:t>
              </a:r>
              <a:endParaRPr lang="en-US" sz="2400">
                <a:solidFill>
                  <a:srgbClr val="556960"/>
                </a:solidFill>
                <a:latin typeface="Bahnschrift"/>
              </a:endParaRPr>
            </a:p>
            <a:p>
              <a:pPr algn="ctr"/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Tvoření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hloubkové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mapy</a:t>
              </a:r>
              <a:endParaRPr lang="en-US" sz="2400">
                <a:solidFill>
                  <a:srgbClr val="556960"/>
                </a:solidFill>
                <a:latin typeface="Bahnschrift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1B78BEB-B946-1C9B-1752-AFD883F0395B}"/>
              </a:ext>
            </a:extLst>
          </p:cNvPr>
          <p:cNvGrpSpPr/>
          <p:nvPr/>
        </p:nvGrpSpPr>
        <p:grpSpPr>
          <a:xfrm>
            <a:off x="-3720401" y="2581"/>
            <a:ext cx="4459621" cy="6859585"/>
            <a:chOff x="3996437" y="-1"/>
            <a:chExt cx="4459621" cy="685958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34DD27-DC95-1491-C32C-EEAE2CB09A36}"/>
                </a:ext>
              </a:extLst>
            </p:cNvPr>
            <p:cNvSpPr/>
            <p:nvPr/>
          </p:nvSpPr>
          <p:spPr>
            <a:xfrm>
              <a:off x="4002119" y="-1"/>
              <a:ext cx="4122622" cy="6859585"/>
            </a:xfrm>
            <a:prstGeom prst="rect">
              <a:avLst/>
            </a:prstGeom>
            <a:solidFill>
              <a:srgbClr val="6EF3D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B77921-3FD9-63E2-C20E-A93A3B558A89}"/>
                </a:ext>
              </a:extLst>
            </p:cNvPr>
            <p:cNvSpPr txBox="1"/>
            <p:nvPr/>
          </p:nvSpPr>
          <p:spPr>
            <a:xfrm>
              <a:off x="4000983" y="499641"/>
              <a:ext cx="4122515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4800" b="1" err="1">
                  <a:solidFill>
                    <a:srgbClr val="1F453D"/>
                  </a:solidFill>
                  <a:latin typeface="ADLaM Display"/>
                  <a:ea typeface="ADLaM Display"/>
                  <a:cs typeface="ADLaM Display"/>
                </a:rPr>
                <a:t>Infračervená</a:t>
              </a:r>
              <a:r>
                <a:rPr lang="en-US" sz="4800" b="1">
                  <a:solidFill>
                    <a:srgbClr val="1F453D"/>
                  </a:solidFill>
                  <a:latin typeface="ADLaM Display"/>
                  <a:ea typeface="ADLaM Display"/>
                  <a:cs typeface="ADLaM Display"/>
                </a:rPr>
                <a:t> </a:t>
              </a:r>
              <a:r>
                <a:rPr lang="en-US" sz="4800" b="1" err="1">
                  <a:solidFill>
                    <a:srgbClr val="1F453D"/>
                  </a:solidFill>
                  <a:latin typeface="ADLaM Display"/>
                  <a:ea typeface="ADLaM Display"/>
                  <a:cs typeface="ADLaM Display"/>
                </a:rPr>
                <a:t>kamera</a:t>
              </a:r>
              <a:endParaRPr lang="en-US" sz="4800">
                <a:solidFill>
                  <a:srgbClr val="1F453D"/>
                </a:solidFill>
                <a:latin typeface="ADLaM Display"/>
                <a:ea typeface="ADLaM Display"/>
                <a:cs typeface="ADLaM Display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5DC308-AC22-898E-19D1-7BD84C214950}"/>
                </a:ext>
              </a:extLst>
            </p:cNvPr>
            <p:cNvSpPr txBox="1"/>
            <p:nvPr/>
          </p:nvSpPr>
          <p:spPr>
            <a:xfrm>
              <a:off x="3996437" y="2789419"/>
              <a:ext cx="4112870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Čte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projekci</a:t>
              </a:r>
              <a:endParaRPr lang="en-US" sz="2400">
                <a:solidFill>
                  <a:srgbClr val="07454A"/>
                </a:solidFill>
                <a:latin typeface="Bahnschrift"/>
              </a:endParaRPr>
            </a:p>
            <a:p>
              <a:pPr algn="ctr"/>
              <a:r>
                <a:rPr lang="en-US" sz="2400" err="1">
                  <a:solidFill>
                    <a:srgbClr val="1F453D"/>
                  </a:solidFill>
                  <a:latin typeface="Bahnschrift"/>
                </a:rPr>
                <a:t>Odesíla</a:t>
              </a:r>
              <a:r>
                <a:rPr lang="en-US" sz="2400">
                  <a:solidFill>
                    <a:srgbClr val="1F453D"/>
                  </a:solidFill>
                  <a:latin typeface="Bahnschrift"/>
                </a:rPr>
                <a:t> data do </a:t>
              </a:r>
              <a:r>
                <a:rPr lang="en-US" sz="2400" err="1">
                  <a:solidFill>
                    <a:srgbClr val="1F453D"/>
                  </a:solidFill>
                  <a:latin typeface="Bahnschrift"/>
                </a:rPr>
                <a:t>speciální</a:t>
              </a:r>
              <a:r>
                <a:rPr lang="en-US" sz="2400">
                  <a:solidFill>
                    <a:srgbClr val="1F453D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1F453D"/>
                  </a:solidFill>
                  <a:latin typeface="Bahnschrift"/>
                </a:rPr>
                <a:t>části</a:t>
              </a:r>
              <a:r>
                <a:rPr lang="en-US" sz="2400">
                  <a:solidFill>
                    <a:srgbClr val="1F453D"/>
                  </a:solidFill>
                  <a:latin typeface="Bahnschrift"/>
                </a:rPr>
                <a:t> CPU</a:t>
              </a:r>
            </a:p>
            <a:p>
              <a:pPr algn="ctr"/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Nikdo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k nim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nemá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přístup</a:t>
              </a:r>
              <a:endParaRPr lang="en-US" sz="2400">
                <a:solidFill>
                  <a:srgbClr val="07454A"/>
                </a:solidFill>
                <a:latin typeface="Bahnschrift"/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BEB6C88-E1AB-6C83-5E1B-B3BD273441CC}"/>
                </a:ext>
              </a:extLst>
            </p:cNvPr>
            <p:cNvSpPr/>
            <p:nvPr/>
          </p:nvSpPr>
          <p:spPr>
            <a:xfrm rot="5400000">
              <a:off x="7897607" y="2231165"/>
              <a:ext cx="730684" cy="386219"/>
            </a:xfrm>
            <a:prstGeom prst="triangle">
              <a:avLst/>
            </a:prstGeom>
            <a:solidFill>
              <a:srgbClr val="6EF3D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606EA3D-6051-6E0F-A1F3-FECE608989B5}"/>
              </a:ext>
            </a:extLst>
          </p:cNvPr>
          <p:cNvGrpSpPr/>
          <p:nvPr/>
        </p:nvGrpSpPr>
        <p:grpSpPr>
          <a:xfrm>
            <a:off x="-3808394" y="3374"/>
            <a:ext cx="4388535" cy="6859585"/>
            <a:chOff x="-2907" y="0"/>
            <a:chExt cx="4388535" cy="685958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AC8AE7A-E218-57E5-3F6D-324D7DA4A654}"/>
                </a:ext>
              </a:extLst>
            </p:cNvPr>
            <p:cNvSpPr/>
            <p:nvPr/>
          </p:nvSpPr>
          <p:spPr>
            <a:xfrm>
              <a:off x="-793" y="0"/>
              <a:ext cx="4006876" cy="6859585"/>
            </a:xfrm>
            <a:prstGeom prst="rect">
              <a:avLst/>
            </a:prstGeom>
            <a:solidFill>
              <a:srgbClr val="0DCED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rtl="0"/>
              <a:endParaRPr lang="en-US">
                <a:latin typeface="Neue Haas Grotesk Text Pro"/>
                <a:cs typeface="Segoe UI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F6BF5C5-5E32-7968-E55C-B6006C271BEF}"/>
                </a:ext>
              </a:extLst>
            </p:cNvPr>
            <p:cNvSpPr txBox="1"/>
            <p:nvPr/>
          </p:nvSpPr>
          <p:spPr>
            <a:xfrm>
              <a:off x="-2907" y="497870"/>
              <a:ext cx="4006767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4800" b="1" err="1">
                  <a:solidFill>
                    <a:srgbClr val="07454A"/>
                  </a:solidFill>
                  <a:latin typeface="ADLaM Display"/>
                  <a:ea typeface="ADLaM Display"/>
                  <a:cs typeface="Aharoni"/>
                </a:rPr>
                <a:t>Infračervený</a:t>
              </a:r>
              <a:r>
                <a:rPr lang="en-US" sz="4800" b="1">
                  <a:solidFill>
                    <a:srgbClr val="07454A"/>
                  </a:solidFill>
                  <a:latin typeface="ADLaM Display"/>
                  <a:ea typeface="ADLaM Display"/>
                  <a:cs typeface="Aharoni"/>
                </a:rPr>
                <a:t> </a:t>
              </a:r>
              <a:r>
                <a:rPr lang="en-US" sz="4800" b="1" err="1">
                  <a:solidFill>
                    <a:srgbClr val="07454A"/>
                  </a:solidFill>
                  <a:latin typeface="ADLaM Display"/>
                  <a:ea typeface="ADLaM Display"/>
                  <a:cs typeface="Aharoni"/>
                </a:rPr>
                <a:t>projektor</a:t>
              </a:r>
              <a:endParaRPr lang="en-US" sz="4800" err="1">
                <a:solidFill>
                  <a:srgbClr val="07454A"/>
                </a:solidFill>
                <a:latin typeface="ADLaM Display"/>
                <a:ea typeface="ADLaM Display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B0BB18D-0D78-274C-B0B6-1EBB1B6E64D9}"/>
                </a:ext>
              </a:extLst>
            </p:cNvPr>
            <p:cNvSpPr txBox="1"/>
            <p:nvPr/>
          </p:nvSpPr>
          <p:spPr>
            <a:xfrm>
              <a:off x="745483" y="2792987"/>
              <a:ext cx="2502060" cy="120032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Přes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30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tisíc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červených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teček</a:t>
              </a:r>
              <a:endParaRPr lang="en-US" sz="2400">
                <a:solidFill>
                  <a:srgbClr val="07454A"/>
                </a:solidFill>
                <a:latin typeface="Bahnschrift"/>
              </a:endParaRPr>
            </a:p>
            <a:p>
              <a:pPr algn="ctr"/>
              <a:r>
                <a:rPr lang="en-US" sz="2400">
                  <a:solidFill>
                    <a:srgbClr val="07454A"/>
                  </a:solidFill>
                  <a:latin typeface="Bahnschrift"/>
                </a:rPr>
                <a:t> 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Vytváří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projekci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318C12D4-CFD5-8374-3916-766F5D55D744}"/>
                </a:ext>
              </a:extLst>
            </p:cNvPr>
            <p:cNvSpPr/>
            <p:nvPr/>
          </p:nvSpPr>
          <p:spPr>
            <a:xfrm rot="5400000">
              <a:off x="3827177" y="2231165"/>
              <a:ext cx="730684" cy="386219"/>
            </a:xfrm>
            <a:prstGeom prst="triangle">
              <a:avLst/>
            </a:prstGeom>
            <a:solidFill>
              <a:srgbClr val="0DCED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888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04457" y="1257261"/>
            <a:ext cx="6882720" cy="387153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73653" y="1257261"/>
            <a:ext cx="6882720" cy="38715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2459" y="1050287"/>
            <a:ext cx="7618628" cy="42854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25283" y="1257261"/>
            <a:ext cx="6881242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39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95257" y="1257261"/>
            <a:ext cx="6882720" cy="387153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664453" y="1257261"/>
            <a:ext cx="6882720" cy="38715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9383" y="1257261"/>
            <a:ext cx="6881242" cy="3871530"/>
          </a:xfrm>
          <a:prstGeom prst="rect">
            <a:avLst/>
          </a:prstGeom>
        </p:spPr>
      </p:pic>
      <p:pic>
        <p:nvPicPr>
          <p:cNvPr id="10" name="Picture 9" descr="A yellow smiley face with sunglasses&#10;&#10;Description automatically generated">
            <a:extLst>
              <a:ext uri="{FF2B5EF4-FFF2-40B4-BE49-F238E27FC236}">
                <a16:creationId xmlns:a16="http://schemas.microsoft.com/office/drawing/2014/main" id="{2C92D5CF-B8BF-7733-4BD6-0EE667C8B0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2486732"/>
            <a:ext cx="5103138" cy="378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136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04457" y="1257261"/>
            <a:ext cx="6882720" cy="387153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73653" y="1257261"/>
            <a:ext cx="6882720" cy="38715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2459" y="1050287"/>
            <a:ext cx="7618628" cy="42854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25283" y="1257261"/>
            <a:ext cx="6881242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444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42244" y="1493235"/>
            <a:ext cx="6882720" cy="387153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211440" y="1493235"/>
            <a:ext cx="6882720" cy="38715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35824" y="1226535"/>
            <a:ext cx="6881242" cy="38715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686" y="1079287"/>
            <a:ext cx="7618628" cy="428547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3162B3-2531-9A91-630C-1EAFB031F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618544" y="1226535"/>
            <a:ext cx="6882720" cy="3871530"/>
          </a:xfrm>
          <a:prstGeom prst="rect">
            <a:avLst/>
          </a:prstGeom>
        </p:spPr>
      </p:pic>
      <p:pic>
        <p:nvPicPr>
          <p:cNvPr id="4" name="Picture 3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65D929F5-03C1-767B-206A-534415CC3E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87740" y="1226535"/>
            <a:ext cx="6882720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077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42244" y="1493235"/>
            <a:ext cx="6882720" cy="387153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211440" y="1493235"/>
            <a:ext cx="6882720" cy="38715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583924" y="1079287"/>
            <a:ext cx="6881242" cy="38715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3162B3-2531-9A91-630C-1EAFB031F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466644" y="1079287"/>
            <a:ext cx="6882720" cy="3871530"/>
          </a:xfrm>
          <a:prstGeom prst="rect">
            <a:avLst/>
          </a:prstGeom>
        </p:spPr>
      </p:pic>
      <p:pic>
        <p:nvPicPr>
          <p:cNvPr id="4" name="Picture 3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65D929F5-03C1-767B-206A-534415CC3E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35840" y="1079287"/>
            <a:ext cx="6882720" cy="3871530"/>
          </a:xfrm>
          <a:prstGeom prst="rect">
            <a:avLst/>
          </a:prstGeom>
        </p:spPr>
      </p:pic>
      <p:pic>
        <p:nvPicPr>
          <p:cNvPr id="10" name="Picture 9" descr="A yellow smiley face with white hands&#10;&#10;Description automatically generated">
            <a:extLst>
              <a:ext uri="{FF2B5EF4-FFF2-40B4-BE49-F238E27FC236}">
                <a16:creationId xmlns:a16="http://schemas.microsoft.com/office/drawing/2014/main" id="{A5322734-3FFD-9483-C55C-53867B75CD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629" y="1406351"/>
            <a:ext cx="5364636" cy="291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3131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ideo 45" title="Swirling blue glitter">
            <a:hlinkClick r:id="" action="ppaction://media"/>
            <a:extLst>
              <a:ext uri="{FF2B5EF4-FFF2-40B4-BE49-F238E27FC236}">
                <a16:creationId xmlns:a16="http://schemas.microsoft.com/office/drawing/2014/main" id="{52683F79-BDA9-1746-D861-969CA167DD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748"/>
            <a:ext cx="12192000" cy="6858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557778-77DD-8CF7-E9F8-75ECE160B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FC405D-484C-8083-5BA2-C4BDAA16FAD9}"/>
              </a:ext>
            </a:extLst>
          </p:cNvPr>
          <p:cNvSpPr txBox="1"/>
          <p:nvPr/>
        </p:nvSpPr>
        <p:spPr>
          <a:xfrm>
            <a:off x="0" y="5748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586294" y="3857065"/>
                </a:moveTo>
                <a:lnTo>
                  <a:pt x="1869015" y="3857065"/>
                </a:lnTo>
                <a:cubicBezTo>
                  <a:pt x="1936052" y="3857065"/>
                  <a:pt x="1988030" y="3873096"/>
                  <a:pt x="2024949" y="3905157"/>
                </a:cubicBezTo>
                <a:cubicBezTo>
                  <a:pt x="2061868" y="3937218"/>
                  <a:pt x="2080327" y="3985310"/>
                  <a:pt x="2080327" y="4049432"/>
                </a:cubicBezTo>
                <a:cubicBezTo>
                  <a:pt x="2080327" y="4110640"/>
                  <a:pt x="2062597" y="4158489"/>
                  <a:pt x="2027135" y="4192979"/>
                </a:cubicBezTo>
                <a:cubicBezTo>
                  <a:pt x="1991673" y="4227469"/>
                  <a:pt x="1937024" y="4244714"/>
                  <a:pt x="1863186" y="4244714"/>
                </a:cubicBezTo>
                <a:lnTo>
                  <a:pt x="1586294" y="4244714"/>
                </a:lnTo>
                <a:close/>
                <a:moveTo>
                  <a:pt x="5899661" y="3855608"/>
                </a:moveTo>
                <a:lnTo>
                  <a:pt x="6217358" y="3855608"/>
                </a:lnTo>
                <a:cubicBezTo>
                  <a:pt x="6294111" y="3855608"/>
                  <a:pt x="6348760" y="3871639"/>
                  <a:pt x="6381307" y="3903700"/>
                </a:cubicBezTo>
                <a:cubicBezTo>
                  <a:pt x="6413854" y="3935761"/>
                  <a:pt x="6430128" y="3983852"/>
                  <a:pt x="6430128" y="4047975"/>
                </a:cubicBezTo>
                <a:cubicBezTo>
                  <a:pt x="6430128" y="4107239"/>
                  <a:pt x="6411911" y="4154117"/>
                  <a:pt x="6375478" y="4188607"/>
                </a:cubicBezTo>
                <a:cubicBezTo>
                  <a:pt x="6339045" y="4223097"/>
                  <a:pt x="6283909" y="4240342"/>
                  <a:pt x="6210072" y="4240342"/>
                </a:cubicBezTo>
                <a:lnTo>
                  <a:pt x="5899661" y="4240342"/>
                </a:lnTo>
                <a:close/>
                <a:moveTo>
                  <a:pt x="8336176" y="3832291"/>
                </a:moveTo>
                <a:cubicBezTo>
                  <a:pt x="8397382" y="3832291"/>
                  <a:pt x="8451546" y="3843464"/>
                  <a:pt x="8498667" y="3865809"/>
                </a:cubicBezTo>
                <a:cubicBezTo>
                  <a:pt x="8545788" y="3888155"/>
                  <a:pt x="8585378" y="3918759"/>
                  <a:pt x="8617439" y="3957621"/>
                </a:cubicBezTo>
                <a:cubicBezTo>
                  <a:pt x="8649500" y="3996483"/>
                  <a:pt x="8673546" y="4042631"/>
                  <a:pt x="8689576" y="4096067"/>
                </a:cubicBezTo>
                <a:cubicBezTo>
                  <a:pt x="8705607" y="4149502"/>
                  <a:pt x="8713622" y="4207309"/>
                  <a:pt x="8713622" y="4269488"/>
                </a:cubicBezTo>
                <a:cubicBezTo>
                  <a:pt x="8713622" y="4331667"/>
                  <a:pt x="8705607" y="4389232"/>
                  <a:pt x="8689576" y="4442181"/>
                </a:cubicBezTo>
                <a:cubicBezTo>
                  <a:pt x="8673546" y="4495131"/>
                  <a:pt x="8649500" y="4541037"/>
                  <a:pt x="8617439" y="4579898"/>
                </a:cubicBezTo>
                <a:cubicBezTo>
                  <a:pt x="8585378" y="4618761"/>
                  <a:pt x="8545788" y="4649121"/>
                  <a:pt x="8498667" y="4670981"/>
                </a:cubicBezTo>
                <a:cubicBezTo>
                  <a:pt x="8451546" y="4692841"/>
                  <a:pt x="8397382" y="4703771"/>
                  <a:pt x="8336176" y="4703771"/>
                </a:cubicBezTo>
                <a:cubicBezTo>
                  <a:pt x="8274968" y="4703771"/>
                  <a:pt x="8220804" y="4692841"/>
                  <a:pt x="8173684" y="4670981"/>
                </a:cubicBezTo>
                <a:cubicBezTo>
                  <a:pt x="8126563" y="4649121"/>
                  <a:pt x="8086973" y="4618761"/>
                  <a:pt x="8054912" y="4579898"/>
                </a:cubicBezTo>
                <a:cubicBezTo>
                  <a:pt x="8022850" y="4541037"/>
                  <a:pt x="7998562" y="4495131"/>
                  <a:pt x="7982045" y="4442181"/>
                </a:cubicBezTo>
                <a:cubicBezTo>
                  <a:pt x="7965529" y="4389232"/>
                  <a:pt x="7957271" y="4331667"/>
                  <a:pt x="7957271" y="4269488"/>
                </a:cubicBezTo>
                <a:cubicBezTo>
                  <a:pt x="7957271" y="4207309"/>
                  <a:pt x="7965529" y="4149502"/>
                  <a:pt x="7982045" y="4096067"/>
                </a:cubicBezTo>
                <a:cubicBezTo>
                  <a:pt x="7998562" y="4042631"/>
                  <a:pt x="8022850" y="3996483"/>
                  <a:pt x="8054912" y="3957621"/>
                </a:cubicBezTo>
                <a:cubicBezTo>
                  <a:pt x="8086973" y="3918759"/>
                  <a:pt x="8126563" y="3888155"/>
                  <a:pt x="8173684" y="3865809"/>
                </a:cubicBezTo>
                <a:cubicBezTo>
                  <a:pt x="8220804" y="3843464"/>
                  <a:pt x="8274968" y="3832291"/>
                  <a:pt x="8336176" y="3832291"/>
                </a:cubicBezTo>
                <a:close/>
                <a:moveTo>
                  <a:pt x="5040526" y="3832291"/>
                </a:moveTo>
                <a:cubicBezTo>
                  <a:pt x="5101733" y="3832291"/>
                  <a:pt x="5155898" y="3843464"/>
                  <a:pt x="5203018" y="3865809"/>
                </a:cubicBezTo>
                <a:cubicBezTo>
                  <a:pt x="5250137" y="3888155"/>
                  <a:pt x="5289728" y="3918759"/>
                  <a:pt x="5321790" y="3957621"/>
                </a:cubicBezTo>
                <a:cubicBezTo>
                  <a:pt x="5353851" y="3996483"/>
                  <a:pt x="5377896" y="4042631"/>
                  <a:pt x="5393927" y="4096067"/>
                </a:cubicBezTo>
                <a:cubicBezTo>
                  <a:pt x="5409958" y="4149502"/>
                  <a:pt x="5417973" y="4207309"/>
                  <a:pt x="5417973" y="4269488"/>
                </a:cubicBezTo>
                <a:cubicBezTo>
                  <a:pt x="5417973" y="4331667"/>
                  <a:pt x="5409958" y="4389232"/>
                  <a:pt x="5393927" y="4442181"/>
                </a:cubicBezTo>
                <a:cubicBezTo>
                  <a:pt x="5377896" y="4495131"/>
                  <a:pt x="5353851" y="4541037"/>
                  <a:pt x="5321790" y="4579898"/>
                </a:cubicBezTo>
                <a:cubicBezTo>
                  <a:pt x="5289728" y="4618761"/>
                  <a:pt x="5250137" y="4649121"/>
                  <a:pt x="5203018" y="4670981"/>
                </a:cubicBezTo>
                <a:cubicBezTo>
                  <a:pt x="5155898" y="4692841"/>
                  <a:pt x="5101733" y="4703771"/>
                  <a:pt x="5040526" y="4703771"/>
                </a:cubicBezTo>
                <a:cubicBezTo>
                  <a:pt x="4979318" y="4703771"/>
                  <a:pt x="4925154" y="4692841"/>
                  <a:pt x="4878034" y="4670981"/>
                </a:cubicBezTo>
                <a:cubicBezTo>
                  <a:pt x="4830914" y="4649121"/>
                  <a:pt x="4791323" y="4618761"/>
                  <a:pt x="4759262" y="4579898"/>
                </a:cubicBezTo>
                <a:cubicBezTo>
                  <a:pt x="4727201" y="4541037"/>
                  <a:pt x="4702912" y="4495131"/>
                  <a:pt x="4686396" y="4442181"/>
                </a:cubicBezTo>
                <a:cubicBezTo>
                  <a:pt x="4669879" y="4389232"/>
                  <a:pt x="4661621" y="4331667"/>
                  <a:pt x="4661621" y="4269488"/>
                </a:cubicBezTo>
                <a:cubicBezTo>
                  <a:pt x="4661621" y="4207309"/>
                  <a:pt x="4669879" y="4149502"/>
                  <a:pt x="4686396" y="4096067"/>
                </a:cubicBezTo>
                <a:cubicBezTo>
                  <a:pt x="4702912" y="4042631"/>
                  <a:pt x="4727201" y="3996483"/>
                  <a:pt x="4759262" y="3957621"/>
                </a:cubicBezTo>
                <a:cubicBezTo>
                  <a:pt x="4791323" y="3918759"/>
                  <a:pt x="4830914" y="3888155"/>
                  <a:pt x="4878034" y="3865809"/>
                </a:cubicBezTo>
                <a:cubicBezTo>
                  <a:pt x="4925154" y="3843464"/>
                  <a:pt x="4979318" y="3832291"/>
                  <a:pt x="5040526" y="3832291"/>
                </a:cubicBezTo>
                <a:close/>
                <a:moveTo>
                  <a:pt x="2868826" y="3832291"/>
                </a:moveTo>
                <a:cubicBezTo>
                  <a:pt x="2930033" y="3832291"/>
                  <a:pt x="2984198" y="3843464"/>
                  <a:pt x="3031317" y="3865809"/>
                </a:cubicBezTo>
                <a:cubicBezTo>
                  <a:pt x="3078438" y="3888155"/>
                  <a:pt x="3118029" y="3918759"/>
                  <a:pt x="3150090" y="3957621"/>
                </a:cubicBezTo>
                <a:cubicBezTo>
                  <a:pt x="3182151" y="3996483"/>
                  <a:pt x="3206197" y="4042631"/>
                  <a:pt x="3222227" y="4096067"/>
                </a:cubicBezTo>
                <a:cubicBezTo>
                  <a:pt x="3238258" y="4149502"/>
                  <a:pt x="3246273" y="4207309"/>
                  <a:pt x="3246273" y="4269488"/>
                </a:cubicBezTo>
                <a:cubicBezTo>
                  <a:pt x="3246273" y="4331667"/>
                  <a:pt x="3238258" y="4389232"/>
                  <a:pt x="3222227" y="4442181"/>
                </a:cubicBezTo>
                <a:cubicBezTo>
                  <a:pt x="3206197" y="4495131"/>
                  <a:pt x="3182151" y="4541037"/>
                  <a:pt x="3150090" y="4579898"/>
                </a:cubicBezTo>
                <a:cubicBezTo>
                  <a:pt x="3118029" y="4618761"/>
                  <a:pt x="3078438" y="4649121"/>
                  <a:pt x="3031317" y="4670981"/>
                </a:cubicBezTo>
                <a:cubicBezTo>
                  <a:pt x="2984198" y="4692841"/>
                  <a:pt x="2930033" y="4703771"/>
                  <a:pt x="2868826" y="4703771"/>
                </a:cubicBezTo>
                <a:cubicBezTo>
                  <a:pt x="2807618" y="4703771"/>
                  <a:pt x="2753454" y="4692841"/>
                  <a:pt x="2706334" y="4670981"/>
                </a:cubicBezTo>
                <a:cubicBezTo>
                  <a:pt x="2659214" y="4649121"/>
                  <a:pt x="2619623" y="4618761"/>
                  <a:pt x="2587562" y="4579898"/>
                </a:cubicBezTo>
                <a:cubicBezTo>
                  <a:pt x="2555501" y="4541037"/>
                  <a:pt x="2531212" y="4495131"/>
                  <a:pt x="2514696" y="4442181"/>
                </a:cubicBezTo>
                <a:cubicBezTo>
                  <a:pt x="2498180" y="4389232"/>
                  <a:pt x="2489921" y="4331667"/>
                  <a:pt x="2489921" y="4269488"/>
                </a:cubicBezTo>
                <a:cubicBezTo>
                  <a:pt x="2489921" y="4207309"/>
                  <a:pt x="2498180" y="4149502"/>
                  <a:pt x="2514696" y="4096067"/>
                </a:cubicBezTo>
                <a:cubicBezTo>
                  <a:pt x="2531212" y="4042631"/>
                  <a:pt x="2555501" y="3996483"/>
                  <a:pt x="2587562" y="3957621"/>
                </a:cubicBezTo>
                <a:cubicBezTo>
                  <a:pt x="2619623" y="3918759"/>
                  <a:pt x="2659214" y="3888155"/>
                  <a:pt x="2706334" y="3865809"/>
                </a:cubicBezTo>
                <a:cubicBezTo>
                  <a:pt x="2753454" y="3843464"/>
                  <a:pt x="2807618" y="3832291"/>
                  <a:pt x="2868826" y="3832291"/>
                </a:cubicBezTo>
                <a:close/>
                <a:moveTo>
                  <a:pt x="9960702" y="3727363"/>
                </a:moveTo>
                <a:lnTo>
                  <a:pt x="9960702" y="3858523"/>
                </a:lnTo>
                <a:lnTo>
                  <a:pt x="10316289" y="3858523"/>
                </a:lnTo>
                <a:lnTo>
                  <a:pt x="10316289" y="4811613"/>
                </a:lnTo>
                <a:lnTo>
                  <a:pt x="10466394" y="4811613"/>
                </a:lnTo>
                <a:lnTo>
                  <a:pt x="10466394" y="3858523"/>
                </a:lnTo>
                <a:lnTo>
                  <a:pt x="10823439" y="3858523"/>
                </a:lnTo>
                <a:lnTo>
                  <a:pt x="10823439" y="3727363"/>
                </a:lnTo>
                <a:close/>
                <a:moveTo>
                  <a:pt x="6770189" y="3727363"/>
                </a:moveTo>
                <a:lnTo>
                  <a:pt x="6770189" y="4811613"/>
                </a:lnTo>
                <a:lnTo>
                  <a:pt x="6910092" y="4811613"/>
                </a:lnTo>
                <a:lnTo>
                  <a:pt x="6910092" y="4147073"/>
                </a:lnTo>
                <a:cubicBezTo>
                  <a:pt x="6910092" y="4124727"/>
                  <a:pt x="6909606" y="4100438"/>
                  <a:pt x="6908635" y="4074207"/>
                </a:cubicBezTo>
                <a:cubicBezTo>
                  <a:pt x="6907663" y="4047975"/>
                  <a:pt x="6906692" y="4023200"/>
                  <a:pt x="6905720" y="3999883"/>
                </a:cubicBezTo>
                <a:cubicBezTo>
                  <a:pt x="6903777" y="3972680"/>
                  <a:pt x="6902320" y="3945476"/>
                  <a:pt x="6901348" y="3918273"/>
                </a:cubicBezTo>
                <a:lnTo>
                  <a:pt x="6904263" y="3918273"/>
                </a:lnTo>
                <a:cubicBezTo>
                  <a:pt x="6917865" y="3944505"/>
                  <a:pt x="6931952" y="3970251"/>
                  <a:pt x="6946525" y="3995511"/>
                </a:cubicBezTo>
                <a:cubicBezTo>
                  <a:pt x="6959155" y="4017857"/>
                  <a:pt x="6972515" y="4041174"/>
                  <a:pt x="6986601" y="4065463"/>
                </a:cubicBezTo>
                <a:cubicBezTo>
                  <a:pt x="7000689" y="4089752"/>
                  <a:pt x="7014534" y="4112097"/>
                  <a:pt x="7028136" y="4132500"/>
                </a:cubicBezTo>
                <a:lnTo>
                  <a:pt x="7471163" y="4811613"/>
                </a:lnTo>
                <a:lnTo>
                  <a:pt x="7625639" y="4811613"/>
                </a:lnTo>
                <a:lnTo>
                  <a:pt x="7625639" y="3727363"/>
                </a:lnTo>
                <a:lnTo>
                  <a:pt x="7485736" y="3727363"/>
                </a:lnTo>
                <a:lnTo>
                  <a:pt x="7485736" y="4390446"/>
                </a:lnTo>
                <a:cubicBezTo>
                  <a:pt x="7485736" y="4412792"/>
                  <a:pt x="7485979" y="4437566"/>
                  <a:pt x="7486465" y="4464770"/>
                </a:cubicBezTo>
                <a:cubicBezTo>
                  <a:pt x="7486950" y="4491973"/>
                  <a:pt x="7488164" y="4517234"/>
                  <a:pt x="7490108" y="4540551"/>
                </a:cubicBezTo>
                <a:cubicBezTo>
                  <a:pt x="7492050" y="4567754"/>
                  <a:pt x="7493994" y="4594957"/>
                  <a:pt x="7495937" y="4622161"/>
                </a:cubicBezTo>
                <a:lnTo>
                  <a:pt x="7491565" y="4622161"/>
                </a:lnTo>
                <a:cubicBezTo>
                  <a:pt x="7477963" y="4595929"/>
                  <a:pt x="7464361" y="4570183"/>
                  <a:pt x="7450760" y="4544923"/>
                </a:cubicBezTo>
                <a:cubicBezTo>
                  <a:pt x="7439101" y="4522577"/>
                  <a:pt x="7426228" y="4499017"/>
                  <a:pt x="7412141" y="4474242"/>
                </a:cubicBezTo>
                <a:cubicBezTo>
                  <a:pt x="7398053" y="4449468"/>
                  <a:pt x="7384209" y="4426879"/>
                  <a:pt x="7370607" y="4406477"/>
                </a:cubicBezTo>
                <a:lnTo>
                  <a:pt x="6926123" y="3727363"/>
                </a:lnTo>
                <a:close/>
                <a:moveTo>
                  <a:pt x="5751015" y="3727363"/>
                </a:moveTo>
                <a:lnTo>
                  <a:pt x="5751015" y="4811613"/>
                </a:lnTo>
                <a:lnTo>
                  <a:pt x="5899661" y="4811613"/>
                </a:lnTo>
                <a:lnTo>
                  <a:pt x="5899661" y="4359842"/>
                </a:lnTo>
                <a:lnTo>
                  <a:pt x="6188212" y="4359842"/>
                </a:lnTo>
                <a:cubicBezTo>
                  <a:pt x="6259135" y="4359842"/>
                  <a:pt x="6311599" y="4375387"/>
                  <a:pt x="6345603" y="4406477"/>
                </a:cubicBezTo>
                <a:cubicBezTo>
                  <a:pt x="6379607" y="4437566"/>
                  <a:pt x="6399038" y="4491487"/>
                  <a:pt x="6403896" y="4568240"/>
                </a:cubicBezTo>
                <a:cubicBezTo>
                  <a:pt x="6406811" y="4611959"/>
                  <a:pt x="6409239" y="4648150"/>
                  <a:pt x="6411183" y="4676810"/>
                </a:cubicBezTo>
                <a:cubicBezTo>
                  <a:pt x="6413125" y="4705471"/>
                  <a:pt x="6415554" y="4729031"/>
                  <a:pt x="6418469" y="4747491"/>
                </a:cubicBezTo>
                <a:cubicBezTo>
                  <a:pt x="6421384" y="4765950"/>
                  <a:pt x="6424784" y="4780038"/>
                  <a:pt x="6428670" y="4789753"/>
                </a:cubicBezTo>
                <a:cubicBezTo>
                  <a:pt x="6432556" y="4799469"/>
                  <a:pt x="6437414" y="4806755"/>
                  <a:pt x="6443243" y="4811613"/>
                </a:cubicBezTo>
                <a:lnTo>
                  <a:pt x="6602092" y="4811613"/>
                </a:lnTo>
                <a:lnTo>
                  <a:pt x="6602092" y="4804327"/>
                </a:lnTo>
                <a:cubicBezTo>
                  <a:pt x="6596263" y="4800440"/>
                  <a:pt x="6591162" y="4793882"/>
                  <a:pt x="6586790" y="4784653"/>
                </a:cubicBezTo>
                <a:cubicBezTo>
                  <a:pt x="6582418" y="4775423"/>
                  <a:pt x="6578289" y="4761821"/>
                  <a:pt x="6574403" y="4743847"/>
                </a:cubicBezTo>
                <a:cubicBezTo>
                  <a:pt x="6570516" y="4725874"/>
                  <a:pt x="6566630" y="4702557"/>
                  <a:pt x="6562744" y="4673896"/>
                </a:cubicBezTo>
                <a:cubicBezTo>
                  <a:pt x="6558858" y="4645235"/>
                  <a:pt x="6555457" y="4609531"/>
                  <a:pt x="6552543" y="4566783"/>
                </a:cubicBezTo>
                <a:cubicBezTo>
                  <a:pt x="6549628" y="4527920"/>
                  <a:pt x="6545013" y="4493916"/>
                  <a:pt x="6538699" y="4464770"/>
                </a:cubicBezTo>
                <a:cubicBezTo>
                  <a:pt x="6532383" y="4435623"/>
                  <a:pt x="6522911" y="4410606"/>
                  <a:pt x="6510281" y="4389718"/>
                </a:cubicBezTo>
                <a:cubicBezTo>
                  <a:pt x="6497651" y="4368829"/>
                  <a:pt x="6481134" y="4351098"/>
                  <a:pt x="6460731" y="4336525"/>
                </a:cubicBezTo>
                <a:cubicBezTo>
                  <a:pt x="6440329" y="4321952"/>
                  <a:pt x="6415068" y="4310293"/>
                  <a:pt x="6384950" y="4301549"/>
                </a:cubicBezTo>
                <a:lnTo>
                  <a:pt x="6384950" y="4297178"/>
                </a:lnTo>
                <a:cubicBezTo>
                  <a:pt x="6456845" y="4274832"/>
                  <a:pt x="6507852" y="4240585"/>
                  <a:pt x="6537970" y="4194436"/>
                </a:cubicBezTo>
                <a:cubicBezTo>
                  <a:pt x="6568088" y="4148288"/>
                  <a:pt x="6583147" y="4092180"/>
                  <a:pt x="6583147" y="4026115"/>
                </a:cubicBezTo>
                <a:cubicBezTo>
                  <a:pt x="6583147" y="3981424"/>
                  <a:pt x="6575374" y="3940618"/>
                  <a:pt x="6559830" y="3903700"/>
                </a:cubicBezTo>
                <a:cubicBezTo>
                  <a:pt x="6544285" y="3866781"/>
                  <a:pt x="6522182" y="3835205"/>
                  <a:pt x="6493521" y="3808973"/>
                </a:cubicBezTo>
                <a:cubicBezTo>
                  <a:pt x="6464861" y="3782742"/>
                  <a:pt x="6430613" y="3762582"/>
                  <a:pt x="6390780" y="3748494"/>
                </a:cubicBezTo>
                <a:cubicBezTo>
                  <a:pt x="6350946" y="3734407"/>
                  <a:pt x="6306741" y="3727363"/>
                  <a:pt x="6258163" y="3727363"/>
                </a:cubicBezTo>
                <a:close/>
                <a:moveTo>
                  <a:pt x="3563284" y="3727363"/>
                </a:moveTo>
                <a:lnTo>
                  <a:pt x="3563284" y="3854151"/>
                </a:lnTo>
                <a:lnTo>
                  <a:pt x="3988823" y="3854151"/>
                </a:lnTo>
                <a:cubicBezTo>
                  <a:pt x="4007283" y="3854151"/>
                  <a:pt x="4027928" y="3853908"/>
                  <a:pt x="4050759" y="3853422"/>
                </a:cubicBezTo>
                <a:cubicBezTo>
                  <a:pt x="4073591" y="3852936"/>
                  <a:pt x="4094722" y="3852207"/>
                  <a:pt x="4114153" y="3851236"/>
                </a:cubicBezTo>
                <a:cubicBezTo>
                  <a:pt x="4137471" y="3850264"/>
                  <a:pt x="4160302" y="3849293"/>
                  <a:pt x="4182648" y="3848321"/>
                </a:cubicBezTo>
                <a:lnTo>
                  <a:pt x="4182648" y="3852693"/>
                </a:lnTo>
                <a:cubicBezTo>
                  <a:pt x="4166131" y="3869210"/>
                  <a:pt x="4150100" y="3886212"/>
                  <a:pt x="4134556" y="3903700"/>
                </a:cubicBezTo>
                <a:cubicBezTo>
                  <a:pt x="4120954" y="3918273"/>
                  <a:pt x="4106867" y="3934061"/>
                  <a:pt x="4092293" y="3951063"/>
                </a:cubicBezTo>
                <a:cubicBezTo>
                  <a:pt x="4077720" y="3968065"/>
                  <a:pt x="4064604" y="3983852"/>
                  <a:pt x="4052945" y="3998426"/>
                </a:cubicBezTo>
                <a:lnTo>
                  <a:pt x="3523936" y="4673167"/>
                </a:lnTo>
                <a:lnTo>
                  <a:pt x="3523936" y="4811613"/>
                </a:lnTo>
                <a:lnTo>
                  <a:pt x="4373557" y="4811613"/>
                </a:lnTo>
                <a:lnTo>
                  <a:pt x="4373557" y="4678997"/>
                </a:lnTo>
                <a:lnTo>
                  <a:pt x="3886810" y="4678997"/>
                </a:lnTo>
                <a:cubicBezTo>
                  <a:pt x="3866407" y="4678997"/>
                  <a:pt x="3844548" y="4679239"/>
                  <a:pt x="3821231" y="4679725"/>
                </a:cubicBezTo>
                <a:cubicBezTo>
                  <a:pt x="3797913" y="4680211"/>
                  <a:pt x="3776054" y="4680940"/>
                  <a:pt x="3755651" y="4681911"/>
                </a:cubicBezTo>
                <a:cubicBezTo>
                  <a:pt x="3731362" y="4682883"/>
                  <a:pt x="3707560" y="4683854"/>
                  <a:pt x="3684242" y="4684826"/>
                </a:cubicBezTo>
                <a:lnTo>
                  <a:pt x="3684242" y="4680454"/>
                </a:lnTo>
                <a:cubicBezTo>
                  <a:pt x="3700758" y="4661023"/>
                  <a:pt x="3717760" y="4642078"/>
                  <a:pt x="3735249" y="4623618"/>
                </a:cubicBezTo>
                <a:cubicBezTo>
                  <a:pt x="3749822" y="4607102"/>
                  <a:pt x="3765367" y="4589614"/>
                  <a:pt x="3781883" y="4571154"/>
                </a:cubicBezTo>
                <a:cubicBezTo>
                  <a:pt x="3798399" y="4552695"/>
                  <a:pt x="3813458" y="4535207"/>
                  <a:pt x="3827060" y="4518691"/>
                </a:cubicBezTo>
                <a:lnTo>
                  <a:pt x="4348782" y="3843949"/>
                </a:lnTo>
                <a:lnTo>
                  <a:pt x="4348782" y="3727363"/>
                </a:lnTo>
                <a:close/>
                <a:moveTo>
                  <a:pt x="1436190" y="3727363"/>
                </a:moveTo>
                <a:lnTo>
                  <a:pt x="1436190" y="4811613"/>
                </a:lnTo>
                <a:lnTo>
                  <a:pt x="1586294" y="4811613"/>
                </a:lnTo>
                <a:lnTo>
                  <a:pt x="1586294" y="4365672"/>
                </a:lnTo>
                <a:lnTo>
                  <a:pt x="1877759" y="4365672"/>
                </a:lnTo>
                <a:cubicBezTo>
                  <a:pt x="1995316" y="4365672"/>
                  <a:pt x="2083242" y="4337254"/>
                  <a:pt x="2141535" y="4280418"/>
                </a:cubicBezTo>
                <a:cubicBezTo>
                  <a:pt x="2199828" y="4223583"/>
                  <a:pt x="2228975" y="4145130"/>
                  <a:pt x="2228975" y="4045060"/>
                </a:cubicBezTo>
                <a:cubicBezTo>
                  <a:pt x="2228975" y="4001340"/>
                  <a:pt x="2222174" y="3961993"/>
                  <a:pt x="2208572" y="3927017"/>
                </a:cubicBezTo>
                <a:cubicBezTo>
                  <a:pt x="2194970" y="3892041"/>
                  <a:pt x="2176025" y="3860466"/>
                  <a:pt x="2151736" y="3832291"/>
                </a:cubicBezTo>
                <a:cubicBezTo>
                  <a:pt x="2123562" y="3798286"/>
                  <a:pt x="2087857" y="3772298"/>
                  <a:pt x="2044623" y="3754324"/>
                </a:cubicBezTo>
                <a:cubicBezTo>
                  <a:pt x="2001389" y="3736350"/>
                  <a:pt x="1950625" y="3727363"/>
                  <a:pt x="1892332" y="3727363"/>
                </a:cubicBezTo>
                <a:close/>
                <a:moveTo>
                  <a:pt x="9400794" y="3706961"/>
                </a:moveTo>
                <a:cubicBezTo>
                  <a:pt x="9345415" y="3706961"/>
                  <a:pt x="9294652" y="3713519"/>
                  <a:pt x="9248503" y="3726635"/>
                </a:cubicBezTo>
                <a:cubicBezTo>
                  <a:pt x="9202355" y="3739751"/>
                  <a:pt x="9162764" y="3758696"/>
                  <a:pt x="9129731" y="3783470"/>
                </a:cubicBezTo>
                <a:cubicBezTo>
                  <a:pt x="9096699" y="3808245"/>
                  <a:pt x="9070953" y="3838606"/>
                  <a:pt x="9052493" y="3874553"/>
                </a:cubicBezTo>
                <a:cubicBezTo>
                  <a:pt x="9034034" y="3910501"/>
                  <a:pt x="9024804" y="3951306"/>
                  <a:pt x="9024804" y="3996968"/>
                </a:cubicBezTo>
                <a:cubicBezTo>
                  <a:pt x="9024804" y="4049432"/>
                  <a:pt x="9034276" y="4092666"/>
                  <a:pt x="9053222" y="4126670"/>
                </a:cubicBezTo>
                <a:cubicBezTo>
                  <a:pt x="9072167" y="4160675"/>
                  <a:pt x="9098156" y="4189093"/>
                  <a:pt x="9131188" y="4211924"/>
                </a:cubicBezTo>
                <a:cubicBezTo>
                  <a:pt x="9164221" y="4234755"/>
                  <a:pt x="9202355" y="4252972"/>
                  <a:pt x="9245588" y="4266574"/>
                </a:cubicBezTo>
                <a:cubicBezTo>
                  <a:pt x="9288822" y="4280175"/>
                  <a:pt x="9334728" y="4291834"/>
                  <a:pt x="9383306" y="4301549"/>
                </a:cubicBezTo>
                <a:cubicBezTo>
                  <a:pt x="9430911" y="4312237"/>
                  <a:pt x="9473902" y="4322923"/>
                  <a:pt x="9512279" y="4333610"/>
                </a:cubicBezTo>
                <a:cubicBezTo>
                  <a:pt x="9550656" y="4344298"/>
                  <a:pt x="9583688" y="4357413"/>
                  <a:pt x="9611377" y="4372958"/>
                </a:cubicBezTo>
                <a:cubicBezTo>
                  <a:pt x="9639066" y="4388503"/>
                  <a:pt x="9660440" y="4407934"/>
                  <a:pt x="9675499" y="4431251"/>
                </a:cubicBezTo>
                <a:cubicBezTo>
                  <a:pt x="9690559" y="4454569"/>
                  <a:pt x="9698088" y="4483715"/>
                  <a:pt x="9698088" y="4518691"/>
                </a:cubicBezTo>
                <a:cubicBezTo>
                  <a:pt x="9698088" y="4551724"/>
                  <a:pt x="9691773" y="4580384"/>
                  <a:pt x="9679143" y="4604673"/>
                </a:cubicBezTo>
                <a:cubicBezTo>
                  <a:pt x="9666513" y="4628962"/>
                  <a:pt x="9649268" y="4649121"/>
                  <a:pt x="9627407" y="4665152"/>
                </a:cubicBezTo>
                <a:cubicBezTo>
                  <a:pt x="9605548" y="4681183"/>
                  <a:pt x="9579316" y="4693327"/>
                  <a:pt x="9548712" y="4701585"/>
                </a:cubicBezTo>
                <a:cubicBezTo>
                  <a:pt x="9518108" y="4709843"/>
                  <a:pt x="9484832" y="4713972"/>
                  <a:pt x="9448885" y="4713972"/>
                </a:cubicBezTo>
                <a:cubicBezTo>
                  <a:pt x="9349787" y="4713972"/>
                  <a:pt x="9273520" y="4692355"/>
                  <a:pt x="9220085" y="4649121"/>
                </a:cubicBezTo>
                <a:cubicBezTo>
                  <a:pt x="9166650" y="4605887"/>
                  <a:pt x="9135561" y="4542980"/>
                  <a:pt x="9126817" y="4460398"/>
                </a:cubicBezTo>
                <a:lnTo>
                  <a:pt x="8979627" y="4460398"/>
                </a:lnTo>
                <a:cubicBezTo>
                  <a:pt x="8982542" y="4511890"/>
                  <a:pt x="8994200" y="4560468"/>
                  <a:pt x="9014602" y="4606130"/>
                </a:cubicBezTo>
                <a:cubicBezTo>
                  <a:pt x="9035005" y="4651793"/>
                  <a:pt x="9064394" y="4691384"/>
                  <a:pt x="9102771" y="4724902"/>
                </a:cubicBezTo>
                <a:cubicBezTo>
                  <a:pt x="9141147" y="4758421"/>
                  <a:pt x="9188753" y="4784895"/>
                  <a:pt x="9245588" y="4804327"/>
                </a:cubicBezTo>
                <a:cubicBezTo>
                  <a:pt x="9302424" y="4823758"/>
                  <a:pt x="9368733" y="4833473"/>
                  <a:pt x="9444513" y="4833473"/>
                </a:cubicBezTo>
                <a:cubicBezTo>
                  <a:pt x="9502806" y="4833473"/>
                  <a:pt x="9556728" y="4826429"/>
                  <a:pt x="9606277" y="4812342"/>
                </a:cubicBezTo>
                <a:cubicBezTo>
                  <a:pt x="9655826" y="4798254"/>
                  <a:pt x="9698574" y="4777609"/>
                  <a:pt x="9734521" y="4750405"/>
                </a:cubicBezTo>
                <a:cubicBezTo>
                  <a:pt x="9770469" y="4723202"/>
                  <a:pt x="9798401" y="4689684"/>
                  <a:pt x="9818317" y="4649850"/>
                </a:cubicBezTo>
                <a:cubicBezTo>
                  <a:pt x="9838234" y="4610017"/>
                  <a:pt x="9848192" y="4564354"/>
                  <a:pt x="9848192" y="4512861"/>
                </a:cubicBezTo>
                <a:cubicBezTo>
                  <a:pt x="9848192" y="4452625"/>
                  <a:pt x="9837263" y="4403076"/>
                  <a:pt x="9815402" y="4364214"/>
                </a:cubicBezTo>
                <a:cubicBezTo>
                  <a:pt x="9793543" y="4325352"/>
                  <a:pt x="9763910" y="4293534"/>
                  <a:pt x="9726506" y="4268760"/>
                </a:cubicBezTo>
                <a:cubicBezTo>
                  <a:pt x="9689101" y="4243985"/>
                  <a:pt x="9646353" y="4224797"/>
                  <a:pt x="9598261" y="4211195"/>
                </a:cubicBezTo>
                <a:cubicBezTo>
                  <a:pt x="9550170" y="4197594"/>
                  <a:pt x="9499892" y="4185449"/>
                  <a:pt x="9447428" y="4174762"/>
                </a:cubicBezTo>
                <a:cubicBezTo>
                  <a:pt x="9406623" y="4166018"/>
                  <a:pt x="9368975" y="4157031"/>
                  <a:pt x="9334485" y="4147801"/>
                </a:cubicBezTo>
                <a:cubicBezTo>
                  <a:pt x="9299996" y="4138572"/>
                  <a:pt x="9270363" y="4127156"/>
                  <a:pt x="9245588" y="4113554"/>
                </a:cubicBezTo>
                <a:cubicBezTo>
                  <a:pt x="9220814" y="4099953"/>
                  <a:pt x="9201383" y="4083194"/>
                  <a:pt x="9187295" y="4063277"/>
                </a:cubicBezTo>
                <a:cubicBezTo>
                  <a:pt x="9173208" y="4043360"/>
                  <a:pt x="9166164" y="4018828"/>
                  <a:pt x="9166164" y="3989682"/>
                </a:cubicBezTo>
                <a:cubicBezTo>
                  <a:pt x="9166164" y="3935275"/>
                  <a:pt x="9187538" y="3893984"/>
                  <a:pt x="9230287" y="3865809"/>
                </a:cubicBezTo>
                <a:cubicBezTo>
                  <a:pt x="9273035" y="3837634"/>
                  <a:pt x="9330356" y="3823547"/>
                  <a:pt x="9402251" y="3823547"/>
                </a:cubicBezTo>
                <a:cubicBezTo>
                  <a:pt x="9479003" y="3823547"/>
                  <a:pt x="9540211" y="3840792"/>
                  <a:pt x="9585874" y="3875282"/>
                </a:cubicBezTo>
                <a:cubicBezTo>
                  <a:pt x="9631537" y="3909772"/>
                  <a:pt x="9659226" y="3960050"/>
                  <a:pt x="9668942" y="4026115"/>
                </a:cubicBezTo>
                <a:lnTo>
                  <a:pt x="9813217" y="4026115"/>
                </a:lnTo>
                <a:cubicBezTo>
                  <a:pt x="9806416" y="3979481"/>
                  <a:pt x="9793786" y="3936732"/>
                  <a:pt x="9775326" y="3897870"/>
                </a:cubicBezTo>
                <a:cubicBezTo>
                  <a:pt x="9756867" y="3859008"/>
                  <a:pt x="9730878" y="3825490"/>
                  <a:pt x="9697360" y="3797315"/>
                </a:cubicBezTo>
                <a:cubicBezTo>
                  <a:pt x="9663841" y="3769140"/>
                  <a:pt x="9622793" y="3747037"/>
                  <a:pt x="9574215" y="3731007"/>
                </a:cubicBezTo>
                <a:cubicBezTo>
                  <a:pt x="9525638" y="3714976"/>
                  <a:pt x="9467831" y="3706961"/>
                  <a:pt x="9400794" y="3706961"/>
                </a:cubicBezTo>
                <a:close/>
                <a:moveTo>
                  <a:pt x="8336176" y="3704046"/>
                </a:moveTo>
                <a:cubicBezTo>
                  <a:pt x="8254565" y="3704046"/>
                  <a:pt x="8180970" y="3718376"/>
                  <a:pt x="8115391" y="3747037"/>
                </a:cubicBezTo>
                <a:cubicBezTo>
                  <a:pt x="8049811" y="3775698"/>
                  <a:pt x="7993946" y="3815046"/>
                  <a:pt x="7947798" y="3865081"/>
                </a:cubicBezTo>
                <a:cubicBezTo>
                  <a:pt x="7901650" y="3915115"/>
                  <a:pt x="7866431" y="3974623"/>
                  <a:pt x="7842142" y="4043603"/>
                </a:cubicBezTo>
                <a:cubicBezTo>
                  <a:pt x="7817854" y="4112583"/>
                  <a:pt x="7805709" y="4187878"/>
                  <a:pt x="7805709" y="4269488"/>
                </a:cubicBezTo>
                <a:cubicBezTo>
                  <a:pt x="7805709" y="4350127"/>
                  <a:pt x="7817854" y="4424936"/>
                  <a:pt x="7842142" y="4493916"/>
                </a:cubicBezTo>
                <a:cubicBezTo>
                  <a:pt x="7866431" y="4562896"/>
                  <a:pt x="7901650" y="4622647"/>
                  <a:pt x="7947798" y="4673167"/>
                </a:cubicBezTo>
                <a:cubicBezTo>
                  <a:pt x="7993946" y="4723688"/>
                  <a:pt x="8049811" y="4763278"/>
                  <a:pt x="8115391" y="4791939"/>
                </a:cubicBezTo>
                <a:cubicBezTo>
                  <a:pt x="8180970" y="4820600"/>
                  <a:pt x="8254565" y="4834930"/>
                  <a:pt x="8336176" y="4834930"/>
                </a:cubicBezTo>
                <a:cubicBezTo>
                  <a:pt x="8417786" y="4834930"/>
                  <a:pt x="8491380" y="4820600"/>
                  <a:pt x="8556960" y="4791939"/>
                </a:cubicBezTo>
                <a:cubicBezTo>
                  <a:pt x="8622539" y="4763278"/>
                  <a:pt x="8678404" y="4723688"/>
                  <a:pt x="8724552" y="4673167"/>
                </a:cubicBezTo>
                <a:cubicBezTo>
                  <a:pt x="8770700" y="4622647"/>
                  <a:pt x="8806162" y="4562896"/>
                  <a:pt x="8830937" y="4493916"/>
                </a:cubicBezTo>
                <a:cubicBezTo>
                  <a:pt x="8855712" y="4424936"/>
                  <a:pt x="8868099" y="4350127"/>
                  <a:pt x="8868099" y="4269488"/>
                </a:cubicBezTo>
                <a:cubicBezTo>
                  <a:pt x="8868099" y="4187878"/>
                  <a:pt x="8855712" y="4112583"/>
                  <a:pt x="8830937" y="4043603"/>
                </a:cubicBezTo>
                <a:cubicBezTo>
                  <a:pt x="8806162" y="3974623"/>
                  <a:pt x="8770700" y="3915115"/>
                  <a:pt x="8724552" y="3865081"/>
                </a:cubicBezTo>
                <a:cubicBezTo>
                  <a:pt x="8678404" y="3815046"/>
                  <a:pt x="8622539" y="3775698"/>
                  <a:pt x="8556960" y="3747037"/>
                </a:cubicBezTo>
                <a:cubicBezTo>
                  <a:pt x="8491380" y="3718376"/>
                  <a:pt x="8417786" y="3704046"/>
                  <a:pt x="8336176" y="3704046"/>
                </a:cubicBezTo>
                <a:close/>
                <a:moveTo>
                  <a:pt x="5040526" y="3704046"/>
                </a:moveTo>
                <a:cubicBezTo>
                  <a:pt x="4958916" y="3704046"/>
                  <a:pt x="4885321" y="3718376"/>
                  <a:pt x="4819741" y="3747037"/>
                </a:cubicBezTo>
                <a:cubicBezTo>
                  <a:pt x="4754162" y="3775698"/>
                  <a:pt x="4698297" y="3815046"/>
                  <a:pt x="4652149" y="3865081"/>
                </a:cubicBezTo>
                <a:cubicBezTo>
                  <a:pt x="4606000" y="3915115"/>
                  <a:pt x="4570781" y="3974623"/>
                  <a:pt x="4546492" y="4043603"/>
                </a:cubicBezTo>
                <a:cubicBezTo>
                  <a:pt x="4522204" y="4112583"/>
                  <a:pt x="4510060" y="4187878"/>
                  <a:pt x="4510060" y="4269488"/>
                </a:cubicBezTo>
                <a:cubicBezTo>
                  <a:pt x="4510060" y="4350127"/>
                  <a:pt x="4522204" y="4424936"/>
                  <a:pt x="4546492" y="4493916"/>
                </a:cubicBezTo>
                <a:cubicBezTo>
                  <a:pt x="4570781" y="4562896"/>
                  <a:pt x="4606000" y="4622647"/>
                  <a:pt x="4652149" y="4673167"/>
                </a:cubicBezTo>
                <a:cubicBezTo>
                  <a:pt x="4698297" y="4723688"/>
                  <a:pt x="4754162" y="4763278"/>
                  <a:pt x="4819741" y="4791939"/>
                </a:cubicBezTo>
                <a:cubicBezTo>
                  <a:pt x="4885321" y="4820600"/>
                  <a:pt x="4958916" y="4834930"/>
                  <a:pt x="5040526" y="4834930"/>
                </a:cubicBezTo>
                <a:cubicBezTo>
                  <a:pt x="5122136" y="4834930"/>
                  <a:pt x="5195731" y="4820600"/>
                  <a:pt x="5261310" y="4791939"/>
                </a:cubicBezTo>
                <a:cubicBezTo>
                  <a:pt x="5326890" y="4763278"/>
                  <a:pt x="5382754" y="4723688"/>
                  <a:pt x="5428903" y="4673167"/>
                </a:cubicBezTo>
                <a:cubicBezTo>
                  <a:pt x="5475051" y="4622647"/>
                  <a:pt x="5510513" y="4562896"/>
                  <a:pt x="5535287" y="4493916"/>
                </a:cubicBezTo>
                <a:cubicBezTo>
                  <a:pt x="5560062" y="4424936"/>
                  <a:pt x="5572449" y="4350127"/>
                  <a:pt x="5572449" y="4269488"/>
                </a:cubicBezTo>
                <a:cubicBezTo>
                  <a:pt x="5572449" y="4187878"/>
                  <a:pt x="5560062" y="4112583"/>
                  <a:pt x="5535287" y="4043603"/>
                </a:cubicBezTo>
                <a:cubicBezTo>
                  <a:pt x="5510513" y="3974623"/>
                  <a:pt x="5475051" y="3915115"/>
                  <a:pt x="5428903" y="3865081"/>
                </a:cubicBezTo>
                <a:cubicBezTo>
                  <a:pt x="5382754" y="3815046"/>
                  <a:pt x="5326890" y="3775698"/>
                  <a:pt x="5261310" y="3747037"/>
                </a:cubicBezTo>
                <a:cubicBezTo>
                  <a:pt x="5195731" y="3718376"/>
                  <a:pt x="5122136" y="3704046"/>
                  <a:pt x="5040526" y="3704046"/>
                </a:cubicBezTo>
                <a:close/>
                <a:moveTo>
                  <a:pt x="2868826" y="3704046"/>
                </a:moveTo>
                <a:cubicBezTo>
                  <a:pt x="2787216" y="3704046"/>
                  <a:pt x="2713621" y="3718376"/>
                  <a:pt x="2648041" y="3747037"/>
                </a:cubicBezTo>
                <a:cubicBezTo>
                  <a:pt x="2582461" y="3775698"/>
                  <a:pt x="2526598" y="3815046"/>
                  <a:pt x="2480448" y="3865081"/>
                </a:cubicBezTo>
                <a:cubicBezTo>
                  <a:pt x="2434300" y="3915115"/>
                  <a:pt x="2399082" y="3974623"/>
                  <a:pt x="2374792" y="4043603"/>
                </a:cubicBezTo>
                <a:cubicBezTo>
                  <a:pt x="2350504" y="4112583"/>
                  <a:pt x="2338359" y="4187878"/>
                  <a:pt x="2338359" y="4269488"/>
                </a:cubicBezTo>
                <a:cubicBezTo>
                  <a:pt x="2338359" y="4350127"/>
                  <a:pt x="2350504" y="4424936"/>
                  <a:pt x="2374792" y="4493916"/>
                </a:cubicBezTo>
                <a:cubicBezTo>
                  <a:pt x="2399082" y="4562896"/>
                  <a:pt x="2434300" y="4622647"/>
                  <a:pt x="2480448" y="4673167"/>
                </a:cubicBezTo>
                <a:cubicBezTo>
                  <a:pt x="2526597" y="4723688"/>
                  <a:pt x="2582461" y="4763278"/>
                  <a:pt x="2648041" y="4791939"/>
                </a:cubicBezTo>
                <a:cubicBezTo>
                  <a:pt x="2713621" y="4820600"/>
                  <a:pt x="2787216" y="4834930"/>
                  <a:pt x="2868826" y="4834930"/>
                </a:cubicBezTo>
                <a:cubicBezTo>
                  <a:pt x="2950436" y="4834930"/>
                  <a:pt x="3024031" y="4820600"/>
                  <a:pt x="3089611" y="4791939"/>
                </a:cubicBezTo>
                <a:cubicBezTo>
                  <a:pt x="3155190" y="4763278"/>
                  <a:pt x="3211054" y="4723688"/>
                  <a:pt x="3257203" y="4673167"/>
                </a:cubicBezTo>
                <a:cubicBezTo>
                  <a:pt x="3303351" y="4622647"/>
                  <a:pt x="3338813" y="4562896"/>
                  <a:pt x="3363588" y="4493916"/>
                </a:cubicBezTo>
                <a:cubicBezTo>
                  <a:pt x="3388362" y="4424936"/>
                  <a:pt x="3400749" y="4350127"/>
                  <a:pt x="3400749" y="4269488"/>
                </a:cubicBezTo>
                <a:cubicBezTo>
                  <a:pt x="3400749" y="4187878"/>
                  <a:pt x="3388362" y="4112583"/>
                  <a:pt x="3363588" y="4043603"/>
                </a:cubicBezTo>
                <a:cubicBezTo>
                  <a:pt x="3338813" y="3974623"/>
                  <a:pt x="3303351" y="3915115"/>
                  <a:pt x="3257203" y="3865081"/>
                </a:cubicBezTo>
                <a:cubicBezTo>
                  <a:pt x="3211054" y="3815046"/>
                  <a:pt x="3155190" y="3775698"/>
                  <a:pt x="3089611" y="3747037"/>
                </a:cubicBezTo>
                <a:cubicBezTo>
                  <a:pt x="3024031" y="3718376"/>
                  <a:pt x="2950436" y="3704046"/>
                  <a:pt x="2868826" y="3704046"/>
                </a:cubicBezTo>
                <a:close/>
                <a:moveTo>
                  <a:pt x="1119569" y="2104466"/>
                </a:moveTo>
                <a:lnTo>
                  <a:pt x="1362942" y="2104466"/>
                </a:lnTo>
                <a:cubicBezTo>
                  <a:pt x="1424150" y="2104466"/>
                  <a:pt x="1476128" y="2114424"/>
                  <a:pt x="1518876" y="2134340"/>
                </a:cubicBezTo>
                <a:cubicBezTo>
                  <a:pt x="1561624" y="2154257"/>
                  <a:pt x="1596357" y="2182432"/>
                  <a:pt x="1623075" y="2218865"/>
                </a:cubicBezTo>
                <a:cubicBezTo>
                  <a:pt x="1649793" y="2255298"/>
                  <a:pt x="1669224" y="2299261"/>
                  <a:pt x="1681368" y="2350753"/>
                </a:cubicBezTo>
                <a:cubicBezTo>
                  <a:pt x="1693512" y="2402245"/>
                  <a:pt x="1699584" y="2459081"/>
                  <a:pt x="1699584" y="2521260"/>
                </a:cubicBezTo>
                <a:cubicBezTo>
                  <a:pt x="1699584" y="2583439"/>
                  <a:pt x="1693026" y="2639789"/>
                  <a:pt x="1679911" y="2690310"/>
                </a:cubicBezTo>
                <a:cubicBezTo>
                  <a:pt x="1666795" y="2740831"/>
                  <a:pt x="1646392" y="2783822"/>
                  <a:pt x="1618703" y="2819283"/>
                </a:cubicBezTo>
                <a:cubicBezTo>
                  <a:pt x="1591014" y="2854745"/>
                  <a:pt x="1555309" y="2881948"/>
                  <a:pt x="1511589" y="2900893"/>
                </a:cubicBezTo>
                <a:cubicBezTo>
                  <a:pt x="1467870" y="2919839"/>
                  <a:pt x="1415406" y="2929311"/>
                  <a:pt x="1354198" y="2929311"/>
                </a:cubicBezTo>
                <a:lnTo>
                  <a:pt x="1119569" y="2929311"/>
                </a:lnTo>
                <a:close/>
                <a:moveTo>
                  <a:pt x="10811743" y="2092807"/>
                </a:moveTo>
                <a:lnTo>
                  <a:pt x="10816115" y="2092807"/>
                </a:lnTo>
                <a:cubicBezTo>
                  <a:pt x="10821943" y="2118067"/>
                  <a:pt x="10828259" y="2143327"/>
                  <a:pt x="10835060" y="2168588"/>
                </a:cubicBezTo>
                <a:cubicBezTo>
                  <a:pt x="10840889" y="2190933"/>
                  <a:pt x="10847689" y="2215708"/>
                  <a:pt x="10855462" y="2242911"/>
                </a:cubicBezTo>
                <a:cubicBezTo>
                  <a:pt x="10863235" y="2270115"/>
                  <a:pt x="10871979" y="2296832"/>
                  <a:pt x="10881694" y="2323064"/>
                </a:cubicBezTo>
                <a:lnTo>
                  <a:pt x="10985164" y="2626188"/>
                </a:lnTo>
                <a:lnTo>
                  <a:pt x="10638321" y="2626188"/>
                </a:lnTo>
                <a:lnTo>
                  <a:pt x="10744705" y="2323064"/>
                </a:lnTo>
                <a:cubicBezTo>
                  <a:pt x="10753449" y="2297804"/>
                  <a:pt x="10761707" y="2271572"/>
                  <a:pt x="10769480" y="2244369"/>
                </a:cubicBezTo>
                <a:cubicBezTo>
                  <a:pt x="10777252" y="2217165"/>
                  <a:pt x="10784539" y="2192391"/>
                  <a:pt x="10791339" y="2170045"/>
                </a:cubicBezTo>
                <a:cubicBezTo>
                  <a:pt x="10798140" y="2143813"/>
                  <a:pt x="10804942" y="2118067"/>
                  <a:pt x="10811743" y="2092807"/>
                </a:cubicBezTo>
                <a:close/>
                <a:moveTo>
                  <a:pt x="10730131" y="1974763"/>
                </a:moveTo>
                <a:lnTo>
                  <a:pt x="10333739" y="3059013"/>
                </a:lnTo>
                <a:lnTo>
                  <a:pt x="10486758" y="3059013"/>
                </a:lnTo>
                <a:lnTo>
                  <a:pt x="10597515" y="2742774"/>
                </a:lnTo>
                <a:lnTo>
                  <a:pt x="11024511" y="2742774"/>
                </a:lnTo>
                <a:lnTo>
                  <a:pt x="11132353" y="3059013"/>
                </a:lnTo>
                <a:lnTo>
                  <a:pt x="11295574" y="3059013"/>
                </a:lnTo>
                <a:lnTo>
                  <a:pt x="10896267" y="1974763"/>
                </a:lnTo>
                <a:close/>
                <a:moveTo>
                  <a:pt x="9430683" y="1974763"/>
                </a:moveTo>
                <a:lnTo>
                  <a:pt x="9430683" y="2101551"/>
                </a:lnTo>
                <a:lnTo>
                  <a:pt x="9856223" y="2101551"/>
                </a:lnTo>
                <a:cubicBezTo>
                  <a:pt x="9874681" y="2101551"/>
                  <a:pt x="9895327" y="2101308"/>
                  <a:pt x="9918159" y="2100822"/>
                </a:cubicBezTo>
                <a:cubicBezTo>
                  <a:pt x="9940990" y="2100336"/>
                  <a:pt x="9962121" y="2099608"/>
                  <a:pt x="9981552" y="2098636"/>
                </a:cubicBezTo>
                <a:cubicBezTo>
                  <a:pt x="10004869" y="2097665"/>
                  <a:pt x="10027701" y="2096693"/>
                  <a:pt x="10050047" y="2095721"/>
                </a:cubicBezTo>
                <a:lnTo>
                  <a:pt x="10050047" y="2100093"/>
                </a:lnTo>
                <a:cubicBezTo>
                  <a:pt x="10033530" y="2116610"/>
                  <a:pt x="10017499" y="2133612"/>
                  <a:pt x="10001955" y="2151100"/>
                </a:cubicBezTo>
                <a:cubicBezTo>
                  <a:pt x="9988353" y="2165673"/>
                  <a:pt x="9974266" y="2181461"/>
                  <a:pt x="9959692" y="2198463"/>
                </a:cubicBezTo>
                <a:cubicBezTo>
                  <a:pt x="9945120" y="2215465"/>
                  <a:pt x="9932003" y="2231253"/>
                  <a:pt x="9920345" y="2245826"/>
                </a:cubicBezTo>
                <a:lnTo>
                  <a:pt x="9391336" y="2920567"/>
                </a:lnTo>
                <a:lnTo>
                  <a:pt x="9391336" y="3059013"/>
                </a:lnTo>
                <a:lnTo>
                  <a:pt x="10240957" y="3059013"/>
                </a:lnTo>
                <a:lnTo>
                  <a:pt x="10240957" y="2926397"/>
                </a:lnTo>
                <a:lnTo>
                  <a:pt x="9754210" y="2926397"/>
                </a:lnTo>
                <a:cubicBezTo>
                  <a:pt x="9733807" y="2926397"/>
                  <a:pt x="9711947" y="2926639"/>
                  <a:pt x="9688630" y="2927125"/>
                </a:cubicBezTo>
                <a:cubicBezTo>
                  <a:pt x="9665313" y="2927611"/>
                  <a:pt x="9643453" y="2928340"/>
                  <a:pt x="9623050" y="2929311"/>
                </a:cubicBezTo>
                <a:cubicBezTo>
                  <a:pt x="9598761" y="2930283"/>
                  <a:pt x="9574959" y="2931254"/>
                  <a:pt x="9551642" y="2932226"/>
                </a:cubicBezTo>
                <a:lnTo>
                  <a:pt x="9551642" y="2927854"/>
                </a:lnTo>
                <a:cubicBezTo>
                  <a:pt x="9568158" y="2908423"/>
                  <a:pt x="9585160" y="2889478"/>
                  <a:pt x="9602648" y="2871018"/>
                </a:cubicBezTo>
                <a:cubicBezTo>
                  <a:pt x="9617221" y="2854502"/>
                  <a:pt x="9632766" y="2837014"/>
                  <a:pt x="9649282" y="2818555"/>
                </a:cubicBezTo>
                <a:cubicBezTo>
                  <a:pt x="9665798" y="2800095"/>
                  <a:pt x="9680857" y="2782607"/>
                  <a:pt x="9694459" y="2766091"/>
                </a:cubicBezTo>
                <a:lnTo>
                  <a:pt x="10216181" y="2091349"/>
                </a:lnTo>
                <a:lnTo>
                  <a:pt x="10216181" y="1974763"/>
                </a:lnTo>
                <a:close/>
                <a:moveTo>
                  <a:pt x="8075114" y="1974763"/>
                </a:moveTo>
                <a:lnTo>
                  <a:pt x="8075114" y="3059013"/>
                </a:lnTo>
                <a:lnTo>
                  <a:pt x="8862069" y="3059013"/>
                </a:lnTo>
                <a:lnTo>
                  <a:pt x="8862069" y="2923482"/>
                </a:lnTo>
                <a:lnTo>
                  <a:pt x="8223761" y="2923482"/>
                </a:lnTo>
                <a:lnTo>
                  <a:pt x="8223761" y="2557693"/>
                </a:lnTo>
                <a:lnTo>
                  <a:pt x="8786288" y="2557693"/>
                </a:lnTo>
                <a:lnTo>
                  <a:pt x="8786288" y="2433821"/>
                </a:lnTo>
                <a:lnTo>
                  <a:pt x="8223761" y="2433821"/>
                </a:lnTo>
                <a:lnTo>
                  <a:pt x="8223761" y="2105923"/>
                </a:lnTo>
                <a:lnTo>
                  <a:pt x="8846038" y="2105923"/>
                </a:lnTo>
                <a:lnTo>
                  <a:pt x="8846038" y="1974763"/>
                </a:lnTo>
                <a:close/>
                <a:moveTo>
                  <a:pt x="6789239" y="1974763"/>
                </a:moveTo>
                <a:lnTo>
                  <a:pt x="6789239" y="3059013"/>
                </a:lnTo>
                <a:lnTo>
                  <a:pt x="6923313" y="3059013"/>
                </a:lnTo>
                <a:lnTo>
                  <a:pt x="6923313" y="2403217"/>
                </a:lnTo>
                <a:cubicBezTo>
                  <a:pt x="6923313" y="2378928"/>
                  <a:pt x="6922827" y="2350996"/>
                  <a:pt x="6921855" y="2319421"/>
                </a:cubicBezTo>
                <a:cubicBezTo>
                  <a:pt x="6920884" y="2287845"/>
                  <a:pt x="6919913" y="2257484"/>
                  <a:pt x="6918941" y="2228338"/>
                </a:cubicBezTo>
                <a:cubicBezTo>
                  <a:pt x="6916998" y="2195305"/>
                  <a:pt x="6915541" y="2160815"/>
                  <a:pt x="6914569" y="2124868"/>
                </a:cubicBezTo>
                <a:lnTo>
                  <a:pt x="6917484" y="2124868"/>
                </a:lnTo>
                <a:lnTo>
                  <a:pt x="6943715" y="2216679"/>
                </a:lnTo>
                <a:cubicBezTo>
                  <a:pt x="6951488" y="2241940"/>
                  <a:pt x="6959746" y="2268900"/>
                  <a:pt x="6968490" y="2297561"/>
                </a:cubicBezTo>
                <a:cubicBezTo>
                  <a:pt x="6977233" y="2326222"/>
                  <a:pt x="6985492" y="2351239"/>
                  <a:pt x="6993264" y="2372613"/>
                </a:cubicBezTo>
                <a:lnTo>
                  <a:pt x="7257040" y="3059013"/>
                </a:lnTo>
                <a:lnTo>
                  <a:pt x="7373626" y="3059013"/>
                </a:lnTo>
                <a:lnTo>
                  <a:pt x="7637402" y="2372613"/>
                </a:lnTo>
                <a:cubicBezTo>
                  <a:pt x="7645175" y="2351239"/>
                  <a:pt x="7653432" y="2326222"/>
                  <a:pt x="7662177" y="2297561"/>
                </a:cubicBezTo>
                <a:cubicBezTo>
                  <a:pt x="7670920" y="2268900"/>
                  <a:pt x="7679179" y="2241940"/>
                  <a:pt x="7686951" y="2216679"/>
                </a:cubicBezTo>
                <a:lnTo>
                  <a:pt x="7713183" y="2124868"/>
                </a:lnTo>
                <a:lnTo>
                  <a:pt x="7716098" y="2124868"/>
                </a:lnTo>
                <a:cubicBezTo>
                  <a:pt x="7714155" y="2160815"/>
                  <a:pt x="7712697" y="2195305"/>
                  <a:pt x="7711725" y="2228338"/>
                </a:cubicBezTo>
                <a:cubicBezTo>
                  <a:pt x="7709783" y="2257484"/>
                  <a:pt x="7708568" y="2287845"/>
                  <a:pt x="7708082" y="2319421"/>
                </a:cubicBezTo>
                <a:cubicBezTo>
                  <a:pt x="7707597" y="2350996"/>
                  <a:pt x="7707353" y="2378928"/>
                  <a:pt x="7707353" y="2403217"/>
                </a:cubicBezTo>
                <a:lnTo>
                  <a:pt x="7707353" y="3059013"/>
                </a:lnTo>
                <a:lnTo>
                  <a:pt x="7850171" y="3059013"/>
                </a:lnTo>
                <a:lnTo>
                  <a:pt x="7850171" y="1974763"/>
                </a:lnTo>
                <a:lnTo>
                  <a:pt x="7651975" y="1974763"/>
                </a:lnTo>
                <a:lnTo>
                  <a:pt x="7430462" y="2563523"/>
                </a:lnTo>
                <a:cubicBezTo>
                  <a:pt x="7419775" y="2593641"/>
                  <a:pt x="7407873" y="2628131"/>
                  <a:pt x="7394757" y="2666993"/>
                </a:cubicBezTo>
                <a:cubicBezTo>
                  <a:pt x="7381641" y="2705855"/>
                  <a:pt x="7369740" y="2742774"/>
                  <a:pt x="7359053" y="2777749"/>
                </a:cubicBezTo>
                <a:cubicBezTo>
                  <a:pt x="7346423" y="2818555"/>
                  <a:pt x="7333307" y="2860331"/>
                  <a:pt x="7319705" y="2903079"/>
                </a:cubicBezTo>
                <a:lnTo>
                  <a:pt x="7316791" y="2903079"/>
                </a:lnTo>
                <a:cubicBezTo>
                  <a:pt x="7304161" y="2860331"/>
                  <a:pt x="7291531" y="2818555"/>
                  <a:pt x="7278900" y="2777749"/>
                </a:cubicBezTo>
                <a:cubicBezTo>
                  <a:pt x="7268213" y="2742774"/>
                  <a:pt x="7256311" y="2705855"/>
                  <a:pt x="7243196" y="2666993"/>
                </a:cubicBezTo>
                <a:cubicBezTo>
                  <a:pt x="7230080" y="2628131"/>
                  <a:pt x="7218179" y="2593641"/>
                  <a:pt x="7207491" y="2563523"/>
                </a:cubicBezTo>
                <a:lnTo>
                  <a:pt x="6981606" y="1974763"/>
                </a:lnTo>
                <a:close/>
                <a:moveTo>
                  <a:pt x="5817689" y="1974763"/>
                </a:moveTo>
                <a:lnTo>
                  <a:pt x="5817689" y="3059013"/>
                </a:lnTo>
                <a:lnTo>
                  <a:pt x="6604645" y="3059013"/>
                </a:lnTo>
                <a:lnTo>
                  <a:pt x="6604645" y="2923482"/>
                </a:lnTo>
                <a:lnTo>
                  <a:pt x="5966336" y="2923482"/>
                </a:lnTo>
                <a:lnTo>
                  <a:pt x="5966336" y="2557693"/>
                </a:lnTo>
                <a:lnTo>
                  <a:pt x="6528864" y="2557693"/>
                </a:lnTo>
                <a:lnTo>
                  <a:pt x="6528864" y="2433821"/>
                </a:lnTo>
                <a:lnTo>
                  <a:pt x="5966336" y="2433821"/>
                </a:lnTo>
                <a:lnTo>
                  <a:pt x="5966336" y="2105923"/>
                </a:lnTo>
                <a:lnTo>
                  <a:pt x="6588614" y="2105923"/>
                </a:lnTo>
                <a:lnTo>
                  <a:pt x="6588614" y="1974763"/>
                </a:lnTo>
                <a:close/>
                <a:moveTo>
                  <a:pt x="5463636" y="1974763"/>
                </a:moveTo>
                <a:lnTo>
                  <a:pt x="5463636" y="2771920"/>
                </a:lnTo>
                <a:cubicBezTo>
                  <a:pt x="5463636" y="2837014"/>
                  <a:pt x="5449062" y="2884134"/>
                  <a:pt x="5419916" y="2913281"/>
                </a:cubicBezTo>
                <a:cubicBezTo>
                  <a:pt x="5390769" y="2942427"/>
                  <a:pt x="5349478" y="2957000"/>
                  <a:pt x="5296043" y="2957000"/>
                </a:cubicBezTo>
                <a:cubicBezTo>
                  <a:pt x="5265925" y="2957000"/>
                  <a:pt x="5239451" y="2953114"/>
                  <a:pt x="5216619" y="2945342"/>
                </a:cubicBezTo>
                <a:cubicBezTo>
                  <a:pt x="5193788" y="2937569"/>
                  <a:pt x="5174843" y="2924696"/>
                  <a:pt x="5159783" y="2906723"/>
                </a:cubicBezTo>
                <a:cubicBezTo>
                  <a:pt x="5144725" y="2888749"/>
                  <a:pt x="5133552" y="2864460"/>
                  <a:pt x="5126265" y="2833856"/>
                </a:cubicBezTo>
                <a:cubicBezTo>
                  <a:pt x="5118978" y="2803253"/>
                  <a:pt x="5115335" y="2765119"/>
                  <a:pt x="5115335" y="2719457"/>
                </a:cubicBezTo>
                <a:lnTo>
                  <a:pt x="5115335" y="2700511"/>
                </a:lnTo>
                <a:lnTo>
                  <a:pt x="4969603" y="2700511"/>
                </a:lnTo>
                <a:lnTo>
                  <a:pt x="4969603" y="2723828"/>
                </a:lnTo>
                <a:cubicBezTo>
                  <a:pt x="4969603" y="2848187"/>
                  <a:pt x="4998507" y="2938784"/>
                  <a:pt x="5056313" y="2995620"/>
                </a:cubicBezTo>
                <a:cubicBezTo>
                  <a:pt x="5114121" y="3052455"/>
                  <a:pt x="5193545" y="3080873"/>
                  <a:pt x="5294586" y="3080873"/>
                </a:cubicBezTo>
                <a:cubicBezTo>
                  <a:pt x="5348993" y="3080873"/>
                  <a:pt x="5396113" y="3073101"/>
                  <a:pt x="5435946" y="3057556"/>
                </a:cubicBezTo>
                <a:cubicBezTo>
                  <a:pt x="5475780" y="3042011"/>
                  <a:pt x="5508813" y="3020637"/>
                  <a:pt x="5535044" y="2993433"/>
                </a:cubicBezTo>
                <a:cubicBezTo>
                  <a:pt x="5561276" y="2967202"/>
                  <a:pt x="5580707" y="2936112"/>
                  <a:pt x="5593337" y="2900165"/>
                </a:cubicBezTo>
                <a:cubicBezTo>
                  <a:pt x="5605968" y="2864217"/>
                  <a:pt x="5612283" y="2824384"/>
                  <a:pt x="5612283" y="2780664"/>
                </a:cubicBezTo>
                <a:lnTo>
                  <a:pt x="5612283" y="1974763"/>
                </a:lnTo>
                <a:close/>
                <a:moveTo>
                  <a:pt x="3990452" y="1974763"/>
                </a:moveTo>
                <a:lnTo>
                  <a:pt x="3990452" y="2706341"/>
                </a:lnTo>
                <a:cubicBezTo>
                  <a:pt x="3990452" y="2771435"/>
                  <a:pt x="4000896" y="2827299"/>
                  <a:pt x="4021784" y="2873933"/>
                </a:cubicBezTo>
                <a:cubicBezTo>
                  <a:pt x="4042673" y="2920567"/>
                  <a:pt x="4071576" y="2958701"/>
                  <a:pt x="4108495" y="2988333"/>
                </a:cubicBezTo>
                <a:cubicBezTo>
                  <a:pt x="4145414" y="3017965"/>
                  <a:pt x="4189377" y="3039825"/>
                  <a:pt x="4240383" y="3053913"/>
                </a:cubicBezTo>
                <a:cubicBezTo>
                  <a:pt x="4291389" y="3068000"/>
                  <a:pt x="4347497" y="3075044"/>
                  <a:pt x="4408704" y="3075044"/>
                </a:cubicBezTo>
                <a:cubicBezTo>
                  <a:pt x="4467968" y="3075044"/>
                  <a:pt x="4523104" y="3068000"/>
                  <a:pt x="4574110" y="3053913"/>
                </a:cubicBezTo>
                <a:cubicBezTo>
                  <a:pt x="4625117" y="3039825"/>
                  <a:pt x="4669322" y="3017965"/>
                  <a:pt x="4706727" y="2988333"/>
                </a:cubicBezTo>
                <a:cubicBezTo>
                  <a:pt x="4744131" y="2958701"/>
                  <a:pt x="4773521" y="2920567"/>
                  <a:pt x="4794895" y="2873933"/>
                </a:cubicBezTo>
                <a:cubicBezTo>
                  <a:pt x="4816269" y="2827299"/>
                  <a:pt x="4826956" y="2771435"/>
                  <a:pt x="4826956" y="2706341"/>
                </a:cubicBezTo>
                <a:lnTo>
                  <a:pt x="4826956" y="1974763"/>
                </a:lnTo>
                <a:lnTo>
                  <a:pt x="4678309" y="1974763"/>
                </a:lnTo>
                <a:lnTo>
                  <a:pt x="4678309" y="2693225"/>
                </a:lnTo>
                <a:cubicBezTo>
                  <a:pt x="4678309" y="2782607"/>
                  <a:pt x="4654991" y="2847458"/>
                  <a:pt x="4608357" y="2887777"/>
                </a:cubicBezTo>
                <a:cubicBezTo>
                  <a:pt x="4561723" y="2928097"/>
                  <a:pt x="4496144" y="2948256"/>
                  <a:pt x="4411619" y="2948256"/>
                </a:cubicBezTo>
                <a:cubicBezTo>
                  <a:pt x="4324179" y="2948256"/>
                  <a:pt x="4256899" y="2928097"/>
                  <a:pt x="4209779" y="2887777"/>
                </a:cubicBezTo>
                <a:cubicBezTo>
                  <a:pt x="4162659" y="2847458"/>
                  <a:pt x="4139098" y="2782607"/>
                  <a:pt x="4139098" y="2693225"/>
                </a:cubicBezTo>
                <a:lnTo>
                  <a:pt x="4139098" y="1974763"/>
                </a:lnTo>
                <a:close/>
                <a:moveTo>
                  <a:pt x="2036265" y="1974763"/>
                </a:moveTo>
                <a:lnTo>
                  <a:pt x="2036265" y="3059013"/>
                </a:lnTo>
                <a:lnTo>
                  <a:pt x="2823220" y="3059013"/>
                </a:lnTo>
                <a:lnTo>
                  <a:pt x="2823220" y="2923482"/>
                </a:lnTo>
                <a:lnTo>
                  <a:pt x="2184912" y="2923482"/>
                </a:lnTo>
                <a:lnTo>
                  <a:pt x="2184912" y="2557693"/>
                </a:lnTo>
                <a:lnTo>
                  <a:pt x="2747439" y="2557693"/>
                </a:lnTo>
                <a:lnTo>
                  <a:pt x="2747439" y="2433821"/>
                </a:lnTo>
                <a:lnTo>
                  <a:pt x="2184912" y="2433821"/>
                </a:lnTo>
                <a:lnTo>
                  <a:pt x="2184912" y="2105923"/>
                </a:lnTo>
                <a:lnTo>
                  <a:pt x="2807190" y="2105923"/>
                </a:lnTo>
                <a:lnTo>
                  <a:pt x="2807190" y="1974763"/>
                </a:lnTo>
                <a:close/>
                <a:moveTo>
                  <a:pt x="969464" y="1974763"/>
                </a:moveTo>
                <a:lnTo>
                  <a:pt x="969464" y="3059013"/>
                </a:lnTo>
                <a:lnTo>
                  <a:pt x="1360028" y="3059013"/>
                </a:lnTo>
                <a:cubicBezTo>
                  <a:pt x="1441638" y="3059013"/>
                  <a:pt x="1513047" y="3046140"/>
                  <a:pt x="1574255" y="3020394"/>
                </a:cubicBezTo>
                <a:cubicBezTo>
                  <a:pt x="1635462" y="2994648"/>
                  <a:pt x="1686954" y="2958215"/>
                  <a:pt x="1728731" y="2911095"/>
                </a:cubicBezTo>
                <a:cubicBezTo>
                  <a:pt x="1770508" y="2863975"/>
                  <a:pt x="1801840" y="2807382"/>
                  <a:pt x="1822728" y="2741316"/>
                </a:cubicBezTo>
                <a:cubicBezTo>
                  <a:pt x="1843617" y="2675251"/>
                  <a:pt x="1854061" y="2601899"/>
                  <a:pt x="1854061" y="2521260"/>
                </a:cubicBezTo>
                <a:cubicBezTo>
                  <a:pt x="1854061" y="2439650"/>
                  <a:pt x="1844102" y="2365326"/>
                  <a:pt x="1824186" y="2298290"/>
                </a:cubicBezTo>
                <a:cubicBezTo>
                  <a:pt x="1804269" y="2231253"/>
                  <a:pt x="1774151" y="2173688"/>
                  <a:pt x="1733832" y="2125596"/>
                </a:cubicBezTo>
                <a:cubicBezTo>
                  <a:pt x="1693512" y="2077505"/>
                  <a:pt x="1642992" y="2040343"/>
                  <a:pt x="1582270" y="2014111"/>
                </a:cubicBezTo>
                <a:cubicBezTo>
                  <a:pt x="1521548" y="1987879"/>
                  <a:pt x="1450868" y="1974763"/>
                  <a:pt x="1370229" y="1974763"/>
                </a:cubicBezTo>
                <a:close/>
                <a:moveTo>
                  <a:pt x="3673812" y="1973306"/>
                </a:moveTo>
                <a:lnTo>
                  <a:pt x="3150633" y="2509602"/>
                </a:lnTo>
                <a:cubicBezTo>
                  <a:pt x="3152576" y="2483370"/>
                  <a:pt x="3154033" y="2452766"/>
                  <a:pt x="3155004" y="2417790"/>
                </a:cubicBezTo>
                <a:cubicBezTo>
                  <a:pt x="3155976" y="2382814"/>
                  <a:pt x="3156462" y="2346867"/>
                  <a:pt x="3156462" y="2309948"/>
                </a:cubicBezTo>
                <a:lnTo>
                  <a:pt x="3156462" y="1974763"/>
                </a:lnTo>
                <a:lnTo>
                  <a:pt x="3007815" y="1974763"/>
                </a:lnTo>
                <a:lnTo>
                  <a:pt x="3007815" y="3059013"/>
                </a:lnTo>
                <a:lnTo>
                  <a:pt x="3156462" y="3059013"/>
                </a:lnTo>
                <a:lnTo>
                  <a:pt x="3156462" y="2666993"/>
                </a:lnTo>
                <a:lnTo>
                  <a:pt x="3321140" y="2505230"/>
                </a:lnTo>
                <a:lnTo>
                  <a:pt x="3721904" y="3059013"/>
                </a:lnTo>
                <a:lnTo>
                  <a:pt x="3895326" y="3059013"/>
                </a:lnTo>
                <a:lnTo>
                  <a:pt x="3424610" y="2409046"/>
                </a:lnTo>
                <a:lnTo>
                  <a:pt x="3860350" y="1973306"/>
                </a:lnTo>
                <a:close/>
                <a:moveTo>
                  <a:pt x="2218430" y="1750335"/>
                </a:moveTo>
                <a:lnTo>
                  <a:pt x="2361248" y="1915013"/>
                </a:lnTo>
                <a:lnTo>
                  <a:pt x="2511352" y="1915013"/>
                </a:lnTo>
                <a:lnTo>
                  <a:pt x="2658543" y="1750335"/>
                </a:lnTo>
                <a:lnTo>
                  <a:pt x="2521554" y="1750335"/>
                </a:lnTo>
                <a:lnTo>
                  <a:pt x="2439943" y="1839232"/>
                </a:lnTo>
                <a:lnTo>
                  <a:pt x="2437029" y="1839232"/>
                </a:lnTo>
                <a:lnTo>
                  <a:pt x="2358333" y="17503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FFE3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1500"/>
          </a:p>
        </p:txBody>
      </p:sp>
    </p:spTree>
    <p:extLst>
      <p:ext uri="{BB962C8B-B14F-4D97-AF65-F5344CB8AC3E}">
        <p14:creationId xmlns:p14="http://schemas.microsoft.com/office/powerpoint/2010/main" val="3817510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9F8BF7-93DC-B8EE-FC32-50835185A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>
                <a:cs typeface="Calibri Light"/>
              </a:rPr>
              <a:t>Zdroje: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82842D9-9867-B004-89DB-B3D1D6E18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>
                <a:cs typeface="Calibri"/>
              </a:rPr>
              <a:t>Text-</a:t>
            </a:r>
            <a:r>
              <a:rPr lang="cs-CZ" sz="1400">
                <a:cs typeface="Calibri"/>
              </a:rPr>
              <a:t> </a:t>
            </a:r>
            <a:r>
              <a:rPr lang="cs-CZ" sz="1400">
                <a:ea typeface="+mn-lt"/>
                <a:cs typeface="+mn-lt"/>
                <a:hlinkClick r:id="rId2"/>
              </a:rPr>
              <a:t>https://azure.microsoft.com/cs-cz/resources/cloud-computing-dictionary/what-is-face-recognition</a:t>
            </a:r>
            <a:endParaRPr lang="cs-CZ" sz="1400">
              <a:ea typeface="+mn-lt"/>
              <a:cs typeface="+mn-lt"/>
            </a:endParaRPr>
          </a:p>
          <a:p>
            <a:r>
              <a:rPr lang="cs-CZ" sz="1400">
                <a:ea typeface="+mn-lt"/>
                <a:cs typeface="+mn-lt"/>
                <a:hlinkClick r:id="rId3"/>
              </a:rPr>
              <a:t>https://is.muni.cz/th/djg2v/scan.pdf</a:t>
            </a:r>
            <a:r>
              <a:rPr lang="cs-CZ" sz="1400">
                <a:ea typeface="+mn-lt"/>
                <a:cs typeface="+mn-lt"/>
              </a:rPr>
              <a:t> </a:t>
            </a:r>
          </a:p>
          <a:p>
            <a:r>
              <a:rPr lang="cs-CZ" sz="1400">
                <a:ea typeface="+mn-lt"/>
                <a:cs typeface="+mn-lt"/>
                <a:hlinkClick r:id="rId4"/>
              </a:rPr>
              <a:t>https://www.digimanie.cz/detekce-a-rozpoznani-tvari-vim-kdo-jsi/5500</a:t>
            </a:r>
            <a:endParaRPr lang="cs-CZ" sz="1400"/>
          </a:p>
        </p:txBody>
      </p:sp>
    </p:spTree>
    <p:extLst>
      <p:ext uri="{BB962C8B-B14F-4D97-AF65-F5344CB8AC3E}">
        <p14:creationId xmlns:p14="http://schemas.microsoft.com/office/powerpoint/2010/main" val="2292801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FB9E4-CFE9-0516-A9F4-3CCC50269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207FD-B8D2-3FB5-141A-AE6B12B2A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A7F42-FFB9-2B22-3434-DF33B9DE1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4DDBF-82CD-406A-BA88-7A4AA7ACFD10}" type="datetime1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63F6F-D3F9-A7C5-247E-B87A91FB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23FD7-930D-961B-93B2-E1DD024E9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2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314332D-F1BA-9599-3F7A-1C0DD2FDB3D0}"/>
              </a:ext>
            </a:extLst>
          </p:cNvPr>
          <p:cNvGrpSpPr/>
          <p:nvPr/>
        </p:nvGrpSpPr>
        <p:grpSpPr>
          <a:xfrm>
            <a:off x="8084789" y="1"/>
            <a:ext cx="4169609" cy="6859585"/>
            <a:chOff x="8072548" y="-1"/>
            <a:chExt cx="4169609" cy="685958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0288DFD-CC88-8FD9-5185-0AF0A4BB75B3}"/>
                </a:ext>
              </a:extLst>
            </p:cNvPr>
            <p:cNvSpPr/>
            <p:nvPr/>
          </p:nvSpPr>
          <p:spPr>
            <a:xfrm>
              <a:off x="8072548" y="-1"/>
              <a:ext cx="4122623" cy="6859585"/>
            </a:xfrm>
            <a:prstGeom prst="rect">
              <a:avLst/>
            </a:prstGeom>
            <a:solidFill>
              <a:srgbClr val="C6FCE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EC38B2-7638-5D10-58D4-9407C88EC4CC}"/>
                </a:ext>
              </a:extLst>
            </p:cNvPr>
            <p:cNvSpPr txBox="1"/>
            <p:nvPr/>
          </p:nvSpPr>
          <p:spPr>
            <a:xfrm>
              <a:off x="8119641" y="499641"/>
              <a:ext cx="4122516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4800" b="1">
                  <a:solidFill>
                    <a:srgbClr val="556960"/>
                  </a:solidFill>
                  <a:latin typeface="ADLaM Display"/>
                  <a:ea typeface="ADLaM Display"/>
                  <a:cs typeface="ADLaM Display"/>
                </a:rPr>
                <a:t>3D </a:t>
              </a:r>
              <a:endParaRPr lang="en-US" sz="4800">
                <a:solidFill>
                  <a:srgbClr val="556960"/>
                </a:solidFill>
                <a:latin typeface="ADLaM Display"/>
                <a:ea typeface="ADLaM Display"/>
                <a:cs typeface="ADLaM Display"/>
              </a:endParaRPr>
            </a:p>
            <a:p>
              <a:pPr algn="ctr"/>
              <a:r>
                <a:rPr lang="en-US" sz="4800" b="1" err="1">
                  <a:solidFill>
                    <a:srgbClr val="556960"/>
                  </a:solidFill>
                  <a:latin typeface="ADLaM Display"/>
                  <a:ea typeface="ADLaM Display"/>
                  <a:cs typeface="ADLaM Display"/>
                </a:rPr>
                <a:t>skenery</a:t>
              </a:r>
              <a:endParaRPr lang="en-US" sz="4800">
                <a:solidFill>
                  <a:srgbClr val="556960"/>
                </a:solidFill>
                <a:latin typeface="ADLaM Display"/>
                <a:ea typeface="ADLaM Display"/>
                <a:cs typeface="ADLaM Display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94B752-DEE1-EB38-69D4-0339563F7626}"/>
                </a:ext>
              </a:extLst>
            </p:cNvPr>
            <p:cNvSpPr txBox="1"/>
            <p:nvPr/>
          </p:nvSpPr>
          <p:spPr>
            <a:xfrm>
              <a:off x="8812218" y="2785322"/>
              <a:ext cx="2743199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Paprsek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,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který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 se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odráží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 od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obličeje</a:t>
              </a:r>
              <a:endParaRPr lang="en-US" sz="2400">
                <a:solidFill>
                  <a:srgbClr val="556960"/>
                </a:solidFill>
                <a:latin typeface="Bahnschrift"/>
              </a:endParaRPr>
            </a:p>
            <a:p>
              <a:pPr algn="ctr"/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Tvoření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hloubkové</a:t>
              </a:r>
              <a:r>
                <a:rPr lang="en-US" sz="2400">
                  <a:solidFill>
                    <a:srgbClr val="556960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556960"/>
                  </a:solidFill>
                  <a:latin typeface="Bahnschrift"/>
                </a:rPr>
                <a:t>mapy</a:t>
              </a:r>
              <a:endParaRPr lang="en-US" sz="2400">
                <a:solidFill>
                  <a:srgbClr val="556960"/>
                </a:solidFill>
                <a:latin typeface="Bahnschrift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1B78BEB-B946-1C9B-1752-AFD883F0395B}"/>
              </a:ext>
            </a:extLst>
          </p:cNvPr>
          <p:cNvGrpSpPr/>
          <p:nvPr/>
        </p:nvGrpSpPr>
        <p:grpSpPr>
          <a:xfrm>
            <a:off x="3977433" y="0"/>
            <a:ext cx="4459621" cy="6859585"/>
            <a:chOff x="3996437" y="-1"/>
            <a:chExt cx="4459621" cy="685958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34DD27-DC95-1491-C32C-EEAE2CB09A36}"/>
                </a:ext>
              </a:extLst>
            </p:cNvPr>
            <p:cNvSpPr/>
            <p:nvPr/>
          </p:nvSpPr>
          <p:spPr>
            <a:xfrm>
              <a:off x="4002119" y="-1"/>
              <a:ext cx="4122622" cy="6859585"/>
            </a:xfrm>
            <a:prstGeom prst="rect">
              <a:avLst/>
            </a:prstGeom>
            <a:solidFill>
              <a:srgbClr val="6EF3D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B77921-3FD9-63E2-C20E-A93A3B558A89}"/>
                </a:ext>
              </a:extLst>
            </p:cNvPr>
            <p:cNvSpPr txBox="1"/>
            <p:nvPr/>
          </p:nvSpPr>
          <p:spPr>
            <a:xfrm>
              <a:off x="4000983" y="499641"/>
              <a:ext cx="4122515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4800" b="1" err="1">
                  <a:solidFill>
                    <a:srgbClr val="1F453D"/>
                  </a:solidFill>
                  <a:latin typeface="ADLaM Display"/>
                  <a:ea typeface="ADLaM Display"/>
                  <a:cs typeface="ADLaM Display"/>
                </a:rPr>
                <a:t>Infračervená</a:t>
              </a:r>
              <a:r>
                <a:rPr lang="en-US" sz="4800" b="1">
                  <a:solidFill>
                    <a:srgbClr val="1F453D"/>
                  </a:solidFill>
                  <a:latin typeface="ADLaM Display"/>
                  <a:ea typeface="ADLaM Display"/>
                  <a:cs typeface="ADLaM Display"/>
                </a:rPr>
                <a:t> </a:t>
              </a:r>
              <a:r>
                <a:rPr lang="en-US" sz="4800" b="1" err="1">
                  <a:solidFill>
                    <a:srgbClr val="1F453D"/>
                  </a:solidFill>
                  <a:latin typeface="ADLaM Display"/>
                  <a:ea typeface="ADLaM Display"/>
                  <a:cs typeface="ADLaM Display"/>
                </a:rPr>
                <a:t>kamera</a:t>
              </a:r>
              <a:endParaRPr lang="en-US" sz="4800">
                <a:solidFill>
                  <a:srgbClr val="1F453D"/>
                </a:solidFill>
                <a:latin typeface="ADLaM Display"/>
                <a:ea typeface="ADLaM Display"/>
                <a:cs typeface="ADLaM Display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5DC308-AC22-898E-19D1-7BD84C214950}"/>
                </a:ext>
              </a:extLst>
            </p:cNvPr>
            <p:cNvSpPr txBox="1"/>
            <p:nvPr/>
          </p:nvSpPr>
          <p:spPr>
            <a:xfrm>
              <a:off x="3996437" y="2789419"/>
              <a:ext cx="4112870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Čte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projekci</a:t>
              </a:r>
              <a:endParaRPr lang="en-US" sz="2400">
                <a:solidFill>
                  <a:srgbClr val="07454A"/>
                </a:solidFill>
                <a:latin typeface="Bahnschrift"/>
              </a:endParaRPr>
            </a:p>
            <a:p>
              <a:pPr algn="ctr"/>
              <a:r>
                <a:rPr lang="en-US" sz="2400" err="1">
                  <a:solidFill>
                    <a:srgbClr val="1F453D"/>
                  </a:solidFill>
                  <a:latin typeface="Bahnschrift"/>
                </a:rPr>
                <a:t>Odesíla</a:t>
              </a:r>
              <a:r>
                <a:rPr lang="en-US" sz="2400">
                  <a:solidFill>
                    <a:srgbClr val="1F453D"/>
                  </a:solidFill>
                  <a:latin typeface="Bahnschrift"/>
                </a:rPr>
                <a:t> data do </a:t>
              </a:r>
              <a:r>
                <a:rPr lang="en-US" sz="2400" err="1">
                  <a:solidFill>
                    <a:srgbClr val="1F453D"/>
                  </a:solidFill>
                  <a:latin typeface="Bahnschrift"/>
                </a:rPr>
                <a:t>speciální</a:t>
              </a:r>
              <a:r>
                <a:rPr lang="en-US" sz="2400">
                  <a:solidFill>
                    <a:srgbClr val="1F453D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1F453D"/>
                  </a:solidFill>
                  <a:latin typeface="Bahnschrift"/>
                </a:rPr>
                <a:t>části</a:t>
              </a:r>
              <a:r>
                <a:rPr lang="en-US" sz="2400">
                  <a:solidFill>
                    <a:srgbClr val="1F453D"/>
                  </a:solidFill>
                  <a:latin typeface="Bahnschrift"/>
                </a:rPr>
                <a:t> CPU</a:t>
              </a:r>
            </a:p>
            <a:p>
              <a:pPr algn="ctr"/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Nikdo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k nim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nemá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přístup</a:t>
              </a:r>
              <a:endParaRPr lang="en-US" sz="2400">
                <a:solidFill>
                  <a:srgbClr val="07454A"/>
                </a:solidFill>
                <a:latin typeface="Bahnschrift"/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BEB6C88-E1AB-6C83-5E1B-B3BD273441CC}"/>
                </a:ext>
              </a:extLst>
            </p:cNvPr>
            <p:cNvSpPr/>
            <p:nvPr/>
          </p:nvSpPr>
          <p:spPr>
            <a:xfrm rot="5400000">
              <a:off x="7897607" y="2231165"/>
              <a:ext cx="730684" cy="386219"/>
            </a:xfrm>
            <a:prstGeom prst="triangle">
              <a:avLst/>
            </a:prstGeom>
            <a:solidFill>
              <a:srgbClr val="6EF3D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606EA3D-6051-6E0F-A1F3-FECE608989B5}"/>
              </a:ext>
            </a:extLst>
          </p:cNvPr>
          <p:cNvGrpSpPr/>
          <p:nvPr/>
        </p:nvGrpSpPr>
        <p:grpSpPr>
          <a:xfrm>
            <a:off x="0" y="0"/>
            <a:ext cx="4388535" cy="6859585"/>
            <a:chOff x="-2907" y="0"/>
            <a:chExt cx="4388535" cy="685958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AC8AE7A-E218-57E5-3F6D-324D7DA4A654}"/>
                </a:ext>
              </a:extLst>
            </p:cNvPr>
            <p:cNvSpPr/>
            <p:nvPr/>
          </p:nvSpPr>
          <p:spPr>
            <a:xfrm>
              <a:off x="-793" y="0"/>
              <a:ext cx="4006876" cy="6859585"/>
            </a:xfrm>
            <a:prstGeom prst="rect">
              <a:avLst/>
            </a:prstGeom>
            <a:solidFill>
              <a:srgbClr val="0DCED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rtl="0"/>
              <a:endParaRPr lang="en-US">
                <a:latin typeface="Neue Haas Grotesk Text Pro"/>
                <a:cs typeface="Segoe UI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F6BF5C5-5E32-7968-E55C-B6006C271BEF}"/>
                </a:ext>
              </a:extLst>
            </p:cNvPr>
            <p:cNvSpPr txBox="1"/>
            <p:nvPr/>
          </p:nvSpPr>
          <p:spPr>
            <a:xfrm>
              <a:off x="-2907" y="497870"/>
              <a:ext cx="4006767" cy="156966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4800" b="1" err="1">
                  <a:solidFill>
                    <a:srgbClr val="07454A"/>
                  </a:solidFill>
                  <a:latin typeface="ADLaM Display"/>
                  <a:ea typeface="ADLaM Display"/>
                  <a:cs typeface="Aharoni"/>
                </a:rPr>
                <a:t>Infračervený</a:t>
              </a:r>
              <a:r>
                <a:rPr lang="en-US" sz="4800" b="1">
                  <a:solidFill>
                    <a:srgbClr val="07454A"/>
                  </a:solidFill>
                  <a:latin typeface="ADLaM Display"/>
                  <a:ea typeface="ADLaM Display"/>
                  <a:cs typeface="Aharoni"/>
                </a:rPr>
                <a:t> </a:t>
              </a:r>
              <a:r>
                <a:rPr lang="en-US" sz="4800" b="1" err="1">
                  <a:solidFill>
                    <a:srgbClr val="07454A"/>
                  </a:solidFill>
                  <a:latin typeface="ADLaM Display"/>
                  <a:ea typeface="ADLaM Display"/>
                  <a:cs typeface="Aharoni"/>
                </a:rPr>
                <a:t>projektor</a:t>
              </a:r>
              <a:endParaRPr lang="en-US" sz="4800" err="1">
                <a:solidFill>
                  <a:srgbClr val="07454A"/>
                </a:solidFill>
                <a:latin typeface="ADLaM Display"/>
                <a:ea typeface="ADLaM Display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B0BB18D-0D78-274C-B0B6-1EBB1B6E64D9}"/>
                </a:ext>
              </a:extLst>
            </p:cNvPr>
            <p:cNvSpPr txBox="1"/>
            <p:nvPr/>
          </p:nvSpPr>
          <p:spPr>
            <a:xfrm>
              <a:off x="745483" y="2792987"/>
              <a:ext cx="2502060" cy="120032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Přes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30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tisíc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červených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teček</a:t>
              </a:r>
              <a:endParaRPr lang="en-US" sz="2400">
                <a:solidFill>
                  <a:srgbClr val="07454A"/>
                </a:solidFill>
                <a:latin typeface="Bahnschrift"/>
              </a:endParaRPr>
            </a:p>
            <a:p>
              <a:pPr algn="ctr"/>
              <a:r>
                <a:rPr lang="en-US" sz="2400">
                  <a:solidFill>
                    <a:srgbClr val="07454A"/>
                  </a:solidFill>
                  <a:latin typeface="Bahnschrift"/>
                </a:rPr>
                <a:t> 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Vytváří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  <a:r>
                <a:rPr lang="en-US" sz="2400" err="1">
                  <a:solidFill>
                    <a:srgbClr val="07454A"/>
                  </a:solidFill>
                  <a:latin typeface="Bahnschrift"/>
                </a:rPr>
                <a:t>projekci</a:t>
              </a:r>
              <a:r>
                <a:rPr lang="en-US" sz="2400">
                  <a:solidFill>
                    <a:srgbClr val="07454A"/>
                  </a:solidFill>
                  <a:latin typeface="Bahnschrift"/>
                </a:rPr>
                <a:t> </a:t>
              </a:r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318C12D4-CFD5-8374-3916-766F5D55D744}"/>
                </a:ext>
              </a:extLst>
            </p:cNvPr>
            <p:cNvSpPr/>
            <p:nvPr/>
          </p:nvSpPr>
          <p:spPr>
            <a:xfrm rot="5400000">
              <a:off x="3827177" y="2231165"/>
              <a:ext cx="730684" cy="386219"/>
            </a:xfrm>
            <a:prstGeom prst="triangle">
              <a:avLst/>
            </a:prstGeom>
            <a:solidFill>
              <a:srgbClr val="0DCED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82277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0598" y="1309298"/>
            <a:ext cx="6882720" cy="387153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402" y="1309298"/>
            <a:ext cx="6882720" cy="38715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9794" y="1309298"/>
            <a:ext cx="6881242" cy="38715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67512" y="1309298"/>
            <a:ext cx="6881242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995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9527" y="1309298"/>
            <a:ext cx="6882720" cy="387153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686" y="1102324"/>
            <a:ext cx="7618628" cy="42854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48723" y="1309298"/>
            <a:ext cx="6881242" cy="38715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16441" y="1309298"/>
            <a:ext cx="6881242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32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7630" y="1493235"/>
            <a:ext cx="6882720" cy="387153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76826" y="1493235"/>
            <a:ext cx="6881242" cy="38715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44544" y="1493235"/>
            <a:ext cx="6881242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875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9527" y="1309298"/>
            <a:ext cx="6882720" cy="387153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686" y="1102324"/>
            <a:ext cx="7618628" cy="42854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48723" y="1309298"/>
            <a:ext cx="6881242" cy="38715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16441" y="1309298"/>
            <a:ext cx="6881242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678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686" y="991293"/>
            <a:ext cx="7618628" cy="4285478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40466" y="1198267"/>
            <a:ext cx="6882720" cy="38715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9746" y="1198267"/>
            <a:ext cx="6881242" cy="38715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17464" y="1198267"/>
            <a:ext cx="6881242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7195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13162" y="1493235"/>
            <a:ext cx="6882720" cy="38715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97978" y="1493235"/>
            <a:ext cx="6881242" cy="38715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65696" y="1493235"/>
            <a:ext cx="6881242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3768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5C635-1B15-2DCE-12B1-DA255937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CC8D5-8D61-8782-D73A-F15628A9B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686" y="991293"/>
            <a:ext cx="7618628" cy="4285478"/>
          </a:xfrm>
          <a:prstGeom prst="rect">
            <a:avLst/>
          </a:prstGeom>
        </p:spPr>
      </p:pic>
      <p:pic>
        <p:nvPicPr>
          <p:cNvPr id="8" name="Picture 7" descr="A blue background with black text&#10;&#10;Description automatically generated">
            <a:extLst>
              <a:ext uri="{FF2B5EF4-FFF2-40B4-BE49-F238E27FC236}">
                <a16:creationId xmlns:a16="http://schemas.microsoft.com/office/drawing/2014/main" id="{2EB420DB-29BC-DB17-C104-9A972BA7E0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40466" y="1198267"/>
            <a:ext cx="6882720" cy="38715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F43-9168-F184-6CF4-75549DED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9746" y="1198267"/>
            <a:ext cx="6881242" cy="38715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B96FA-27DA-C7E9-BC20-2527F29E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17464" y="1198267"/>
            <a:ext cx="6881242" cy="387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653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ylanVTI">
  <a:themeElements>
    <a:clrScheme name="DylanVTI">
      <a:dk1>
        <a:sysClr val="windowText" lastClr="000000"/>
      </a:dk1>
      <a:lt1>
        <a:sysClr val="window" lastClr="FFFFFF"/>
      </a:lt1>
      <a:dk2>
        <a:srgbClr val="1A1A33"/>
      </a:dk2>
      <a:lt2>
        <a:srgbClr val="EEFFE3"/>
      </a:lt2>
      <a:accent1>
        <a:srgbClr val="5C40EF"/>
      </a:accent1>
      <a:accent2>
        <a:srgbClr val="B8A0F8"/>
      </a:accent2>
      <a:accent3>
        <a:srgbClr val="00C777"/>
      </a:accent3>
      <a:accent4>
        <a:srgbClr val="005A66"/>
      </a:accent4>
      <a:accent5>
        <a:srgbClr val="9956EA"/>
      </a:accent5>
      <a:accent6>
        <a:srgbClr val="9BBB25"/>
      </a:accent6>
      <a:hlink>
        <a:srgbClr val="674CF0"/>
      </a:hlink>
      <a:folHlink>
        <a:srgbClr val="B53699"/>
      </a:folHlink>
    </a:clrScheme>
    <a:fontScheme name="Dylan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Dylan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CD0E21EA-FD0B-4FCD-9D95-B274E3CB7535}" vid="{F2F2D961-94DA-46D9-ABD7-77D6D5FB2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40D5BCA8214DD42B323DE048151D989" ma:contentTypeVersion="5" ma:contentTypeDescription="Vytvoří nový dokument" ma:contentTypeScope="" ma:versionID="ee5405d229349adab7d1810786295231">
  <xsd:schema xmlns:xsd="http://www.w3.org/2001/XMLSchema" xmlns:xs="http://www.w3.org/2001/XMLSchema" xmlns:p="http://schemas.microsoft.com/office/2006/metadata/properties" xmlns:ns3="8a3a9a45-3334-4852-8da5-329a5a9e028a" targetNamespace="http://schemas.microsoft.com/office/2006/metadata/properties" ma:root="true" ma:fieldsID="cd318e592363696e055c494ab9cc61b9" ns3:_="">
    <xsd:import namespace="8a3a9a45-3334-4852-8da5-329a5a9e028a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3a9a45-3334-4852-8da5-329a5a9e028a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8422320-69FF-452F-9A1F-87D9540213BA}">
  <ds:schemaRefs>
    <ds:schemaRef ds:uri="8a3a9a45-3334-4852-8da5-329a5a9e028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47ED104-54B2-4E1C-8311-B1398198017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DFC912A-07D2-490B-AC89-7466732E7A61}">
  <ds:schemaRefs>
    <ds:schemaRef ds:uri="http://schemas.microsoft.com/office/2006/documentManagement/types"/>
    <ds:schemaRef ds:uri="8a3a9a45-3334-4852-8da5-329a5a9e028a"/>
    <ds:schemaRef ds:uri="http://schemas.microsoft.com/office/infopath/2007/PartnerControls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</Words>
  <Application>Microsoft Office PowerPoint</Application>
  <PresentationFormat>Širokoúhlá obrazovka</PresentationFormat>
  <Paragraphs>45</Paragraphs>
  <Slides>16</Slides>
  <Notes>0</Notes>
  <HiddenSlides>0</HiddenSlides>
  <MMClips>2</MMClips>
  <ScaleCrop>false</ScaleCrop>
  <HeadingPairs>
    <vt:vector size="6" baseType="variant">
      <vt:variant>
        <vt:lpstr>Použitá písma</vt:lpstr>
      </vt:variant>
      <vt:variant>
        <vt:i4>9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16</vt:i4>
      </vt:variant>
    </vt:vector>
  </HeadingPairs>
  <TitlesOfParts>
    <vt:vector size="26" baseType="lpstr">
      <vt:lpstr>ADLaM Display</vt:lpstr>
      <vt:lpstr>Aharoni</vt:lpstr>
      <vt:lpstr>Aptos</vt:lpstr>
      <vt:lpstr>Arial</vt:lpstr>
      <vt:lpstr>Bahnschrift</vt:lpstr>
      <vt:lpstr>Calibri</vt:lpstr>
      <vt:lpstr>Calibri Light</vt:lpstr>
      <vt:lpstr>Neue Haas Grotesk Text Pro</vt:lpstr>
      <vt:lpstr>Segoe UI</vt:lpstr>
      <vt:lpstr>DylanVTI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Zdroje: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Jak funguje rozpoznávání obličeje v mobilním telefonu</dc:title>
  <dc:creator>Adéla Bártíková</dc:creator>
  <cp:lastModifiedBy>Adéla Bártíková</cp:lastModifiedBy>
  <cp:revision>2</cp:revision>
  <dcterms:created xsi:type="dcterms:W3CDTF">2024-09-25T08:06:16Z</dcterms:created>
  <dcterms:modified xsi:type="dcterms:W3CDTF">2024-10-03T05:27:57Z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0x010100440D5BCA8214DD42B323DE048151D989</vt:lpwstr>
  </property>
</Properties>
</file>